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heme/theme2.xml" ContentType="application/vnd.openxmlformats-officedocument.theme+xml"/>
  <Override PartName="/ppt/tags/tag20.xml" ContentType="application/vnd.openxmlformats-officedocument.presentationml.tags+xml"/>
  <Override PartName="/ppt/notesSlides/notesSlide1.xml" ContentType="application/vnd.openxmlformats-officedocument.presentationml.notesSlide+xml"/>
  <Override PartName="/ppt/tags/tag2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4"/>
  </p:notesMasterIdLst>
  <p:sldIdLst>
    <p:sldId id="465" r:id="rId5"/>
    <p:sldId id="474" r:id="rId6"/>
    <p:sldId id="475" r:id="rId7"/>
    <p:sldId id="476" r:id="rId8"/>
    <p:sldId id="477" r:id="rId9"/>
    <p:sldId id="478" r:id="rId10"/>
    <p:sldId id="479" r:id="rId11"/>
    <p:sldId id="480" r:id="rId12"/>
    <p:sldId id="44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ndari, Ankit" initials="BA" lastIdx="8" clrIdx="0">
    <p:extLst>
      <p:ext uri="{19B8F6BF-5375-455C-9EA6-DF929625EA0E}">
        <p15:presenceInfo xmlns:p15="http://schemas.microsoft.com/office/powerpoint/2012/main" userId="S::ankitbhandari1@kpmg.com::b2572f37-76ed-4531-bf7d-af974ed5a604" providerId="AD"/>
      </p:ext>
    </p:extLst>
  </p:cmAuthor>
  <p:cmAuthor id="2" name="Sharma, Bharat (KGS)" initials="SB(" lastIdx="2" clrIdx="1">
    <p:extLst>
      <p:ext uri="{19B8F6BF-5375-455C-9EA6-DF929625EA0E}">
        <p15:presenceInfo xmlns:p15="http://schemas.microsoft.com/office/powerpoint/2012/main" userId="S::bharatsharma2@opi-kpmg.com::92959c7c-ff72-44d6-a642-4b2aba2f9af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CDFE3"/>
    <a:srgbClr val="D7DB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3792" autoAdjust="0"/>
  </p:normalViewPr>
  <p:slideViewPr>
    <p:cSldViewPr snapToGrid="0">
      <p:cViewPr>
        <p:scale>
          <a:sx n="87" d="100"/>
          <a:sy n="87" d="100"/>
        </p:scale>
        <p:origin x="40" y="-248"/>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409770-2857-2146-861E-A05761664E2B}" type="datetimeFigureOut">
              <a:rPr lang="en-US" smtClean="0"/>
              <a:t>8/4/2023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C571CF-21B1-E646-9D06-833E113B257A}" type="slidenum">
              <a:rPr lang="en-US" smtClean="0"/>
              <a:t>‹#›</a:t>
            </a:fld>
            <a:endParaRPr lang="en-US"/>
          </a:p>
        </p:txBody>
      </p:sp>
    </p:spTree>
    <p:extLst>
      <p:ext uri="{BB962C8B-B14F-4D97-AF65-F5344CB8AC3E}">
        <p14:creationId xmlns:p14="http://schemas.microsoft.com/office/powerpoint/2010/main" val="3976046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C571CF-21B1-E646-9D06-833E113B257A}" type="slidenum">
              <a:rPr lang="en-US" smtClean="0"/>
              <a:t>7</a:t>
            </a:fld>
            <a:endParaRPr lang="en-US"/>
          </a:p>
        </p:txBody>
      </p:sp>
    </p:spTree>
    <p:extLst>
      <p:ext uri="{BB962C8B-B14F-4D97-AF65-F5344CB8AC3E}">
        <p14:creationId xmlns:p14="http://schemas.microsoft.com/office/powerpoint/2010/main" val="2633931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8.sv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8.xml"/><Relationship Id="rId5" Type="http://schemas.openxmlformats.org/officeDocument/2006/relationships/image" Target="../media/image8.sv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xml"/><Relationship Id="rId1" Type="http://schemas.openxmlformats.org/officeDocument/2006/relationships/tags" Target="../tags/tag1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0.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xml"/><Relationship Id="rId1" Type="http://schemas.openxmlformats.org/officeDocument/2006/relationships/tags" Target="../tags/tag12.xml"/><Relationship Id="rId6" Type="http://schemas.openxmlformats.org/officeDocument/2006/relationships/image" Target="../media/image10.svg"/><Relationship Id="rId5" Type="http://schemas.openxmlformats.org/officeDocument/2006/relationships/image" Target="../media/image3.png"/><Relationship Id="rId4" Type="http://schemas.openxmlformats.org/officeDocument/2006/relationships/image" Target="../media/image20.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xml"/><Relationship Id="rId1" Type="http://schemas.openxmlformats.org/officeDocument/2006/relationships/tags" Target="../tags/tag13.xml"/><Relationship Id="rId6" Type="http://schemas.openxmlformats.org/officeDocument/2006/relationships/image" Target="../media/image10.svg"/><Relationship Id="rId5" Type="http://schemas.openxmlformats.org/officeDocument/2006/relationships/image" Target="../media/image3.png"/><Relationship Id="rId4" Type="http://schemas.openxmlformats.org/officeDocument/2006/relationships/image" Target="../media/image20.png"/></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image" Target="../media/image21.jpeg"/><Relationship Id="rId7" Type="http://schemas.openxmlformats.org/officeDocument/2006/relationships/image" Target="../media/image25.svg"/><Relationship Id="rId12" Type="http://schemas.openxmlformats.org/officeDocument/2006/relationships/image" Target="../media/image30.png"/><Relationship Id="rId2" Type="http://schemas.openxmlformats.org/officeDocument/2006/relationships/slideMaster" Target="../slideMasters/slideMaster1.xml"/><Relationship Id="rId1" Type="http://schemas.openxmlformats.org/officeDocument/2006/relationships/tags" Target="../tags/tag15.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7.sv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_KPMG Blue">
    <p:bg>
      <p:bgPr>
        <a:solidFill>
          <a:schemeClr val="accent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96C774-8B31-4EC8-BF6C-ACF71C2F0C15}"/>
              </a:ext>
            </a:extLst>
          </p:cNvPr>
          <p:cNvSpPr>
            <a:spLocks noChangeAspect="1"/>
          </p:cNvSpPr>
          <p:nvPr userDrawn="1"/>
        </p:nvSpPr>
        <p:spPr>
          <a:xfrm>
            <a:off x="741301" y="1470479"/>
            <a:ext cx="6350010" cy="4445007"/>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err="1">
              <a:solidFill>
                <a:schemeClr val="bg1"/>
              </a:solidFill>
              <a:latin typeface="KPMG Bold" panose="020B0803030202040204" pitchFamily="34" charset="0"/>
              <a:ea typeface="+mj-ea"/>
              <a:cs typeface="+mj-cs"/>
            </a:endParaRPr>
          </a:p>
        </p:txBody>
      </p:sp>
      <p:sp>
        <p:nvSpPr>
          <p:cNvPr id="2" name="Title 1"/>
          <p:cNvSpPr>
            <a:spLocks noGrp="1"/>
          </p:cNvSpPr>
          <p:nvPr>
            <p:ph type="ctrTitle" hasCustomPrompt="1"/>
          </p:nvPr>
        </p:nvSpPr>
        <p:spPr>
          <a:xfrm>
            <a:off x="1017666" y="1759937"/>
            <a:ext cx="5765982" cy="2903488"/>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6" name="Text Placeholder 3"/>
          <p:cNvSpPr>
            <a:spLocks noGrp="1"/>
          </p:cNvSpPr>
          <p:nvPr>
            <p:ph type="body" sz="quarter" idx="11"/>
          </p:nvPr>
        </p:nvSpPr>
        <p:spPr>
          <a:xfrm>
            <a:off x="1017666" y="4752153"/>
            <a:ext cx="5765982" cy="816606"/>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pic>
        <p:nvPicPr>
          <p:cNvPr id="9" name="Graphic 8">
            <a:extLst>
              <a:ext uri="{FF2B5EF4-FFF2-40B4-BE49-F238E27FC236}">
                <a16:creationId xmlns:a16="http://schemas.microsoft.com/office/drawing/2014/main" id="{3AE81D1E-EC03-4E35-9F55-9751C67CE0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584605365"/>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 Image_Cobalt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41302" y="1456388"/>
            <a:ext cx="5506648" cy="3442681"/>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998476" y="614966"/>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998476" y="1357588"/>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6" name="Text Placeholder 3"/>
          <p:cNvSpPr>
            <a:spLocks noGrp="1"/>
          </p:cNvSpPr>
          <p:nvPr userDrawn="1">
            <p:ph type="body" sz="quarter" idx="11"/>
          </p:nvPr>
        </p:nvSpPr>
        <p:spPr>
          <a:xfrm>
            <a:off x="741302" y="5007009"/>
            <a:ext cx="5506648"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28" name="Picture Placeholder 3">
            <a:extLst>
              <a:ext uri="{FF2B5EF4-FFF2-40B4-BE49-F238E27FC236}">
                <a16:creationId xmlns:a16="http://schemas.microsoft.com/office/drawing/2014/main" id="{13BD1F9C-C7CA-4162-BCD4-0E8701D30076}"/>
              </a:ext>
            </a:extLst>
          </p:cNvPr>
          <p:cNvSpPr>
            <a:spLocks noGrp="1" noChangeAspect="1"/>
          </p:cNvSpPr>
          <p:nvPr>
            <p:ph type="pic" sz="quarter" idx="12"/>
          </p:nvPr>
        </p:nvSpPr>
        <p:spPr>
          <a:xfrm>
            <a:off x="7686141" y="736722"/>
            <a:ext cx="3764557" cy="5391258"/>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pic>
        <p:nvPicPr>
          <p:cNvPr id="10" name="Graphic 9">
            <a:extLst>
              <a:ext uri="{FF2B5EF4-FFF2-40B4-BE49-F238E27FC236}">
                <a16:creationId xmlns:a16="http://schemas.microsoft.com/office/drawing/2014/main" id="{9A84BD71-38D7-4AC1-B38A-7DE8843A6D1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1548902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2_TITLE SLIDE Right Horizontal Window Image_Cobalt Blue">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F10B6B-214C-4484-97B3-BEFCC291E84E}"/>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b="10565"/>
          <a:stretch/>
        </p:blipFill>
        <p:spPr>
          <a:xfrm>
            <a:off x="0" y="0"/>
            <a:ext cx="12192000" cy="6858000"/>
          </a:xfrm>
          <a:prstGeom prst="rect">
            <a:avLst/>
          </a:prstGeom>
        </p:spPr>
      </p:pic>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998476"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998476"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4" name="Title 1">
            <a:extLst>
              <a:ext uri="{FF2B5EF4-FFF2-40B4-BE49-F238E27FC236}">
                <a16:creationId xmlns:a16="http://schemas.microsoft.com/office/drawing/2014/main" id="{E8E14845-BB2E-4EA2-8CBD-F35A520E366D}"/>
              </a:ext>
            </a:extLst>
          </p:cNvPr>
          <p:cNvSpPr>
            <a:spLocks noGrp="1"/>
          </p:cNvSpPr>
          <p:nvPr>
            <p:ph type="ctrTitle" hasCustomPrompt="1"/>
          </p:nvPr>
        </p:nvSpPr>
        <p:spPr>
          <a:xfrm>
            <a:off x="741301" y="1456388"/>
            <a:ext cx="5557899" cy="3427743"/>
          </a:xfrm>
          <a:noFill/>
          <a:ln w="3175">
            <a:noFill/>
            <a:prstDash val="lgDash"/>
          </a:ln>
        </p:spPr>
        <p:txBody>
          <a:bodyPr lIns="0" tIns="0" rIns="0" bIns="0" anchor="t" anchorCtr="0">
            <a:noAutofit/>
          </a:bodyPr>
          <a:lstStyle>
            <a:lvl1pPr algn="l">
              <a:defRPr sz="7200" baseline="0">
                <a:solidFill>
                  <a:srgbClr val="00338D"/>
                </a:solidFill>
              </a:defRPr>
            </a:lvl1pPr>
          </a:lstStyle>
          <a:p>
            <a:r>
              <a:rPr lang="en-GB"/>
              <a:t>Title slide text only</a:t>
            </a:r>
            <a:endParaRPr lang="en-US"/>
          </a:p>
        </p:txBody>
      </p:sp>
      <p:sp>
        <p:nvSpPr>
          <p:cNvPr id="40" name="Text Placeholder 3">
            <a:extLst>
              <a:ext uri="{FF2B5EF4-FFF2-40B4-BE49-F238E27FC236}">
                <a16:creationId xmlns:a16="http://schemas.microsoft.com/office/drawing/2014/main" id="{423222F2-0E39-45E4-8918-49125CD7C1EA}"/>
              </a:ext>
            </a:extLst>
          </p:cNvPr>
          <p:cNvSpPr>
            <a:spLocks noGrp="1"/>
          </p:cNvSpPr>
          <p:nvPr>
            <p:ph type="body" sz="quarter" idx="11"/>
          </p:nvPr>
        </p:nvSpPr>
        <p:spPr>
          <a:xfrm>
            <a:off x="741301" y="5007010"/>
            <a:ext cx="5557899" cy="810000"/>
          </a:xfrm>
          <a:ln w="3175">
            <a:noFill/>
            <a:prstDash val="lgDash"/>
          </a:ln>
        </p:spPr>
        <p:txBody>
          <a:bodyPr wrap="square" anchor="b">
            <a:noAutofit/>
          </a:bodyPr>
          <a:lstStyle>
            <a:lvl1pPr>
              <a:defRPr sz="1400">
                <a:solidFill>
                  <a:srgbClr val="00338D"/>
                </a:solidFill>
              </a:defRPr>
            </a:lvl1pPr>
            <a:lvl2pPr>
              <a:defRPr sz="1400">
                <a:solidFill>
                  <a:srgbClr val="00338D"/>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pic>
        <p:nvPicPr>
          <p:cNvPr id="10" name="Graphic 9">
            <a:extLst>
              <a:ext uri="{FF2B5EF4-FFF2-40B4-BE49-F238E27FC236}">
                <a16:creationId xmlns:a16="http://schemas.microsoft.com/office/drawing/2014/main" id="{C6BE9D60-8E37-4DED-A951-A9C36EAA76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1301" y="736722"/>
            <a:ext cx="914400" cy="368346"/>
          </a:xfrm>
          <a:prstGeom prst="rect">
            <a:avLst/>
          </a:prstGeom>
        </p:spPr>
      </p:pic>
    </p:spTree>
    <p:custDataLst>
      <p:tags r:id="rId1"/>
    </p:custDataLst>
    <p:extLst>
      <p:ext uri="{BB962C8B-B14F-4D97-AF65-F5344CB8AC3E}">
        <p14:creationId xmlns:p14="http://schemas.microsoft.com/office/powerpoint/2010/main" val="4196195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33821-7F6E-47FF-89CD-D057DAFB6B1F}"/>
              </a:ext>
            </a:extLst>
          </p:cNvPr>
          <p:cNvSpPr>
            <a:spLocks noGrp="1"/>
          </p:cNvSpPr>
          <p:nvPr>
            <p:ph type="title"/>
          </p:nvPr>
        </p:nvSpPr>
        <p:spPr/>
        <p:txBody>
          <a:bodyPr/>
          <a:lstStyle>
            <a:lvl1pPr>
              <a:defRPr sz="4000"/>
            </a:lvl1pPr>
          </a:lstStyle>
          <a:p>
            <a:r>
              <a:rPr lang="en-US"/>
              <a:t>Click to edit Master title style</a:t>
            </a:r>
            <a:endParaRPr lang="en-GB"/>
          </a:p>
        </p:txBody>
      </p:sp>
      <p:sp>
        <p:nvSpPr>
          <p:cNvPr id="3" name="Textplatzhalter 14">
            <a:extLst>
              <a:ext uri="{FF2B5EF4-FFF2-40B4-BE49-F238E27FC236}">
                <a16:creationId xmlns:a16="http://schemas.microsoft.com/office/drawing/2014/main" id="{A71AB81E-D38F-40E2-96CE-EBFD26A4DCDA}"/>
              </a:ext>
            </a:extLst>
          </p:cNvPr>
          <p:cNvSpPr>
            <a:spLocks noGrp="1"/>
          </p:cNvSpPr>
          <p:nvPr>
            <p:ph type="body" sz="quarter" idx="20" hasCustomPrompt="1"/>
          </p:nvPr>
        </p:nvSpPr>
        <p:spPr>
          <a:xfrm>
            <a:off x="995363" y="132013"/>
            <a:ext cx="10204450" cy="204871"/>
          </a:xfrm>
          <a:prstGeom prst="rect">
            <a:avLst/>
          </a:prstGeom>
          <a:ln>
            <a:noFill/>
          </a:ln>
        </p:spPr>
        <p:txBody>
          <a:bodyPr vert="horz" lIns="0" tIns="0" rIns="0" bIns="7200" anchor="ctr" anchorCtr="0"/>
          <a:lstStyle>
            <a:lvl1pPr>
              <a:lnSpc>
                <a:spcPts val="769"/>
              </a:lnSpc>
              <a:tabLst>
                <a:tab pos="105209" algn="l"/>
              </a:tabLst>
              <a:defRPr sz="1600" b="1" i="0" cap="none" spc="0" baseline="0">
                <a:solidFill>
                  <a:srgbClr val="00338D"/>
                </a:solidFill>
                <a:latin typeface="Arial" panose="020B0604020202020204" pitchFamily="34" charset="0"/>
                <a:cs typeface="Arial" panose="020B0604020202020204" pitchFamily="34" charset="0"/>
              </a:defRPr>
            </a:lvl1pPr>
            <a:lvl2pPr>
              <a:defRPr sz="414">
                <a:solidFill>
                  <a:srgbClr val="FF00FF"/>
                </a:solidFill>
              </a:defRPr>
            </a:lvl2pPr>
            <a:lvl3pPr>
              <a:defRPr sz="414">
                <a:solidFill>
                  <a:srgbClr val="FF00FF"/>
                </a:solidFill>
              </a:defRPr>
            </a:lvl3pPr>
            <a:lvl4pPr>
              <a:defRPr sz="414">
                <a:solidFill>
                  <a:srgbClr val="FF00FF"/>
                </a:solidFill>
              </a:defRPr>
            </a:lvl4pPr>
            <a:lvl5pPr>
              <a:defRPr sz="414">
                <a:solidFill>
                  <a:srgbClr val="FF00FF"/>
                </a:solidFill>
              </a:defRPr>
            </a:lvl5pPr>
          </a:lstStyle>
          <a:p>
            <a:pPr lvl="0"/>
            <a:r>
              <a:rPr lang="en-GB" noProof="0"/>
              <a:t>Enter section title here</a:t>
            </a:r>
          </a:p>
        </p:txBody>
      </p:sp>
    </p:spTree>
    <p:custDataLst>
      <p:tags r:id="rId1"/>
    </p:custDataLst>
    <p:extLst>
      <p:ext uri="{BB962C8B-B14F-4D97-AF65-F5344CB8AC3E}">
        <p14:creationId xmlns:p14="http://schemas.microsoft.com/office/powerpoint/2010/main" val="10867071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362A1D3-9BEB-4382-8279-1F6C19FC9A3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52127" r="12798"/>
          <a:stretch/>
        </p:blipFill>
        <p:spPr>
          <a:xfrm>
            <a:off x="7915701" y="0"/>
            <a:ext cx="4276299" cy="6858000"/>
          </a:xfrm>
          <a:prstGeom prst="rect">
            <a:avLst/>
          </a:prstGeom>
        </p:spPr>
      </p:pic>
      <p:sp>
        <p:nvSpPr>
          <p:cNvPr id="3" name="Rectangle 2">
            <a:extLst>
              <a:ext uri="{FF2B5EF4-FFF2-40B4-BE49-F238E27FC236}">
                <a16:creationId xmlns:a16="http://schemas.microsoft.com/office/drawing/2014/main" id="{5DDA9474-B32B-485E-B1EB-1C539C00DD74}"/>
              </a:ext>
            </a:extLst>
          </p:cNvPr>
          <p:cNvSpPr/>
          <p:nvPr userDrawn="1"/>
        </p:nvSpPr>
        <p:spPr>
          <a:xfrm>
            <a:off x="0" y="0"/>
            <a:ext cx="7915700" cy="6858000"/>
          </a:xfrm>
          <a:prstGeom prst="rect">
            <a:avLst/>
          </a:prstGeom>
          <a:solidFill>
            <a:schemeClr val="tx1"/>
          </a:solidFill>
          <a:ln w="12700" cap="flat" cmpd="sng" algn="ctr">
            <a:noFill/>
            <a:prstDash val="solid"/>
            <a:miter lim="800000"/>
          </a:ln>
          <a:effectLst/>
        </p:spPr>
        <p:txBody>
          <a:bodyPr wrap="none" lIns="54610" tIns="54610" rIns="54610" bIns="54610"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800" b="0" i="0" u="none" strike="noStrike" kern="0" cap="none" spc="0" normalizeH="0" baseline="0" noProof="0">
              <a:ln>
                <a:noFill/>
              </a:ln>
              <a:solidFill>
                <a:srgbClr val="FFFFFF"/>
              </a:solidFill>
              <a:effectLst/>
              <a:uLnTx/>
              <a:uFillTx/>
              <a:latin typeface="Arial"/>
              <a:ea typeface="+mn-ea"/>
              <a:cs typeface="+mn-cs"/>
            </a:endParaRPr>
          </a:p>
        </p:txBody>
      </p:sp>
      <p:sp>
        <p:nvSpPr>
          <p:cNvPr id="4" name="Rectangle 3">
            <a:extLst>
              <a:ext uri="{FF2B5EF4-FFF2-40B4-BE49-F238E27FC236}">
                <a16:creationId xmlns:a16="http://schemas.microsoft.com/office/drawing/2014/main" id="{DAACA96C-E861-4BAA-B57F-6DCB85542B30}"/>
              </a:ext>
            </a:extLst>
          </p:cNvPr>
          <p:cNvSpPr/>
          <p:nvPr userDrawn="1"/>
        </p:nvSpPr>
        <p:spPr>
          <a:xfrm>
            <a:off x="7915700" y="0"/>
            <a:ext cx="4276299" cy="6858000"/>
          </a:xfrm>
          <a:prstGeom prst="rect">
            <a:avLst/>
          </a:prstGeom>
          <a:gradFill flip="none" rotWithShape="1">
            <a:gsLst>
              <a:gs pos="0">
                <a:srgbClr val="7213EA">
                  <a:alpha val="17000"/>
                </a:srgbClr>
              </a:gs>
              <a:gs pos="100000">
                <a:srgbClr val="1E49E2">
                  <a:alpha val="34000"/>
                </a:srgbClr>
              </a:gs>
            </a:gsLst>
            <a:lin ang="10800000" scaled="1"/>
            <a:tileRect/>
          </a:gradFill>
          <a:ln w="12700" cap="flat" cmpd="sng" algn="ctr">
            <a:noFill/>
            <a:prstDash val="solid"/>
            <a:miter lim="800000"/>
          </a:ln>
          <a:effectLst/>
        </p:spPr>
        <p:txBody>
          <a:bodyPr wrap="none" lIns="54610" tIns="54610" rIns="54610" bIns="54610"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800" b="0" i="0" u="none" strike="noStrike" kern="0" cap="none" spc="0" normalizeH="0" baseline="0" noProof="0">
              <a:ln>
                <a:noFill/>
              </a:ln>
              <a:solidFill>
                <a:srgbClr val="FFFFFF"/>
              </a:solidFill>
              <a:effectLst/>
              <a:uLnTx/>
              <a:uFillTx/>
              <a:latin typeface="Arial"/>
              <a:ea typeface="+mn-ea"/>
              <a:cs typeface="+mn-cs"/>
            </a:endParaRPr>
          </a:p>
        </p:txBody>
      </p:sp>
      <p:sp>
        <p:nvSpPr>
          <p:cNvPr id="2" name="Title 1">
            <a:extLst>
              <a:ext uri="{FF2B5EF4-FFF2-40B4-BE49-F238E27FC236}">
                <a16:creationId xmlns:a16="http://schemas.microsoft.com/office/drawing/2014/main" id="{F2533821-7F6E-47FF-89CD-D057DAFB6B1F}"/>
              </a:ext>
            </a:extLst>
          </p:cNvPr>
          <p:cNvSpPr>
            <a:spLocks noGrp="1"/>
          </p:cNvSpPr>
          <p:nvPr>
            <p:ph type="title"/>
          </p:nvPr>
        </p:nvSpPr>
        <p:spPr/>
        <p:txBody>
          <a:bodyPr/>
          <a:lstStyle/>
          <a:p>
            <a:r>
              <a:rPr lang="en-US"/>
              <a:t>Click to edit Master title style</a:t>
            </a:r>
            <a:endParaRPr lang="en-GB"/>
          </a:p>
        </p:txBody>
      </p:sp>
    </p:spTree>
    <p:custDataLst>
      <p:tags r:id="rId1"/>
    </p:custDataLst>
    <p:extLst>
      <p:ext uri="{BB962C8B-B14F-4D97-AF65-F5344CB8AC3E}">
        <p14:creationId xmlns:p14="http://schemas.microsoft.com/office/powerpoint/2010/main" val="17994031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33821-7F6E-47FF-89CD-D057DAFB6B1F}"/>
              </a:ext>
            </a:extLst>
          </p:cNvPr>
          <p:cNvSpPr>
            <a:spLocks noGrp="1"/>
          </p:cNvSpPr>
          <p:nvPr>
            <p:ph type="title"/>
          </p:nvPr>
        </p:nvSpPr>
        <p:spPr/>
        <p:txBody>
          <a:bodyPr/>
          <a:lstStyle>
            <a:lvl1pPr>
              <a:defRPr sz="4000"/>
            </a:lvl1pPr>
          </a:lstStyle>
          <a:p>
            <a:r>
              <a:rPr lang="en-US"/>
              <a:t>Click to edit Master title style</a:t>
            </a:r>
            <a:endParaRPr lang="en-GB"/>
          </a:p>
        </p:txBody>
      </p:sp>
    </p:spTree>
    <p:custDataLst>
      <p:tags r:id="rId1"/>
    </p:custDataLst>
    <p:extLst>
      <p:ext uri="{BB962C8B-B14F-4D97-AF65-F5344CB8AC3E}">
        <p14:creationId xmlns:p14="http://schemas.microsoft.com/office/powerpoint/2010/main" val="6823106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3_TITLE SLIDE Right Horizont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96C774-8B31-4EC8-BF6C-ACF71C2F0C15}"/>
              </a:ext>
            </a:extLst>
          </p:cNvPr>
          <p:cNvSpPr>
            <a:spLocks noChangeAspect="1"/>
          </p:cNvSpPr>
          <p:nvPr userDrawn="1"/>
        </p:nvSpPr>
        <p:spPr>
          <a:xfrm>
            <a:off x="3656602" y="736722"/>
            <a:ext cx="7794097" cy="545586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err="1">
              <a:solidFill>
                <a:schemeClr val="bg1"/>
              </a:solidFill>
              <a:latin typeface="KPMG Bold" panose="020B0803030202040204" pitchFamily="34" charset="0"/>
              <a:ea typeface="+mj-ea"/>
              <a:cs typeface="+mj-cs"/>
            </a:endParaRPr>
          </a:p>
        </p:txBody>
      </p:sp>
      <p:sp>
        <p:nvSpPr>
          <p:cNvPr id="6" name="Text Placeholder 3"/>
          <p:cNvSpPr>
            <a:spLocks noGrp="1"/>
          </p:cNvSpPr>
          <p:nvPr>
            <p:ph type="body" sz="quarter" idx="11"/>
          </p:nvPr>
        </p:nvSpPr>
        <p:spPr>
          <a:xfrm>
            <a:off x="3923066" y="5075895"/>
            <a:ext cx="7260639"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10" name="Title 9">
            <a:extLst>
              <a:ext uri="{FF2B5EF4-FFF2-40B4-BE49-F238E27FC236}">
                <a16:creationId xmlns:a16="http://schemas.microsoft.com/office/drawing/2014/main" id="{BA9E5DDB-2262-4657-AA4F-9CE87AA83B57}"/>
              </a:ext>
            </a:extLst>
          </p:cNvPr>
          <p:cNvSpPr>
            <a:spLocks noGrp="1"/>
          </p:cNvSpPr>
          <p:nvPr>
            <p:ph type="title" hasCustomPrompt="1"/>
          </p:nvPr>
        </p:nvSpPr>
        <p:spPr>
          <a:xfrm>
            <a:off x="3922009" y="1002219"/>
            <a:ext cx="7260639" cy="3950972"/>
          </a:xfrm>
        </p:spPr>
        <p:txBody>
          <a:bodyPr/>
          <a:lstStyle>
            <a:lvl1pPr>
              <a:defRPr lang="en-GB" sz="6600" kern="1200" baseline="0" dirty="0">
                <a:solidFill>
                  <a:schemeClr val="bg1"/>
                </a:solidFill>
                <a:latin typeface="+mj-lt"/>
                <a:ea typeface="+mj-ea"/>
                <a:cs typeface="+mj-cs"/>
              </a:defRPr>
            </a:lvl1pPr>
          </a:lstStyle>
          <a:p>
            <a:r>
              <a:rPr lang="en-GB"/>
              <a:t>Title slide text only</a:t>
            </a:r>
          </a:p>
        </p:txBody>
      </p:sp>
      <p:pic>
        <p:nvPicPr>
          <p:cNvPr id="7" name="Graphic 6">
            <a:extLst>
              <a:ext uri="{FF2B5EF4-FFF2-40B4-BE49-F238E27FC236}">
                <a16:creationId xmlns:a16="http://schemas.microsoft.com/office/drawing/2014/main" id="{FBDA91F4-0EDF-45F7-BE99-6872894A163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2354667582"/>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3_TITLE SLIDE Right Vertic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BC1A25C-9C23-47D0-BC86-BD2474043CD3}"/>
              </a:ext>
            </a:extLst>
          </p:cNvPr>
          <p:cNvGrpSpPr/>
          <p:nvPr userDrawn="1"/>
        </p:nvGrpSpPr>
        <p:grpSpPr>
          <a:xfrm>
            <a:off x="998476" y="0"/>
            <a:ext cx="911399" cy="1485244"/>
            <a:chOff x="1008000" y="0"/>
            <a:chExt cx="911399" cy="1485244"/>
          </a:xfrm>
          <a:solidFill>
            <a:schemeClr val="bg1">
              <a:alpha val="0"/>
            </a:schemeClr>
          </a:solidFill>
        </p:grpSpPr>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1008000" y="0"/>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1008000" y="742622"/>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9" name="Freeform 19">
              <a:extLst>
                <a:ext uri="{FF2B5EF4-FFF2-40B4-BE49-F238E27FC236}">
                  <a16:creationId xmlns:a16="http://schemas.microsoft.com/office/drawing/2014/main" id="{162D722E-1D64-4D54-98B6-8466501BFD3D}"/>
                </a:ext>
              </a:extLst>
            </p:cNvPr>
            <p:cNvSpPr>
              <a:spLocks noChangeAspect="1" noEditPoints="1"/>
            </p:cNvSpPr>
            <p:nvPr userDrawn="1"/>
          </p:nvSpPr>
          <p:spPr bwMode="auto">
            <a:xfrm>
              <a:off x="1008000" y="1113933"/>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p>
          </p:txBody>
        </p:sp>
      </p:grpSp>
      <p:sp>
        <p:nvSpPr>
          <p:cNvPr id="104" name="Rectangle 103">
            <a:extLst>
              <a:ext uri="{FF2B5EF4-FFF2-40B4-BE49-F238E27FC236}">
                <a16:creationId xmlns:a16="http://schemas.microsoft.com/office/drawing/2014/main" id="{6A6246C3-5BC1-4146-9E95-B8B3F1B77C22}"/>
              </a:ext>
            </a:extLst>
          </p:cNvPr>
          <p:cNvSpPr>
            <a:spLocks noChangeAspect="1"/>
          </p:cNvSpPr>
          <p:nvPr userDrawn="1"/>
        </p:nvSpPr>
        <p:spPr>
          <a:xfrm>
            <a:off x="7686675" y="736722"/>
            <a:ext cx="3764024" cy="5415923"/>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err="1">
              <a:solidFill>
                <a:schemeClr val="bg1"/>
              </a:solidFill>
              <a:latin typeface="KPMG Bold" panose="020B0803030202040204" pitchFamily="34" charset="0"/>
              <a:ea typeface="+mj-ea"/>
              <a:cs typeface="+mj-cs"/>
            </a:endParaRPr>
          </a:p>
        </p:txBody>
      </p:sp>
      <p:sp>
        <p:nvSpPr>
          <p:cNvPr id="106" name="Text Placeholder 3">
            <a:extLst>
              <a:ext uri="{FF2B5EF4-FFF2-40B4-BE49-F238E27FC236}">
                <a16:creationId xmlns:a16="http://schemas.microsoft.com/office/drawing/2014/main" id="{E9A5689E-A0AC-4126-A5A7-5CD8528C6C2E}"/>
              </a:ext>
            </a:extLst>
          </p:cNvPr>
          <p:cNvSpPr>
            <a:spLocks noGrp="1"/>
          </p:cNvSpPr>
          <p:nvPr>
            <p:ph type="body" sz="quarter" idx="12"/>
          </p:nvPr>
        </p:nvSpPr>
        <p:spPr>
          <a:xfrm>
            <a:off x="7953138" y="5075895"/>
            <a:ext cx="3229510"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2" name="Title 1"/>
          <p:cNvSpPr>
            <a:spLocks noGrp="1"/>
          </p:cNvSpPr>
          <p:nvPr>
            <p:ph type="ctrTitle" hasCustomPrompt="1"/>
          </p:nvPr>
        </p:nvSpPr>
        <p:spPr>
          <a:xfrm>
            <a:off x="7953138" y="1002219"/>
            <a:ext cx="3229510" cy="3950972"/>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pic>
        <p:nvPicPr>
          <p:cNvPr id="11" name="Graphic 10">
            <a:extLst>
              <a:ext uri="{FF2B5EF4-FFF2-40B4-BE49-F238E27FC236}">
                <a16:creationId xmlns:a16="http://schemas.microsoft.com/office/drawing/2014/main" id="{7ECC0639-96E3-412C-BC90-5540FE2BEC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34488993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9_TITLE SLIDE Right Horizontal Window Image_Cobalt Blue">
    <p:bg>
      <p:bgPr>
        <a:solidFill>
          <a:schemeClr val="accent1"/>
        </a:solidFill>
        <a:effectLst/>
      </p:bgPr>
    </p:bg>
    <p:spTree>
      <p:nvGrpSpPr>
        <p:cNvPr id="1" name=""/>
        <p:cNvGrpSpPr/>
        <p:nvPr/>
      </p:nvGrpSpPr>
      <p:grpSpPr>
        <a:xfrm>
          <a:off x="0" y="0"/>
          <a:ext cx="0" cy="0"/>
          <a:chOff x="0" y="0"/>
          <a:chExt cx="0" cy="0"/>
        </a:xfrm>
      </p:grpSpPr>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998476"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998476"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28" name="Picture Placeholder 3">
            <a:extLst>
              <a:ext uri="{FF2B5EF4-FFF2-40B4-BE49-F238E27FC236}">
                <a16:creationId xmlns:a16="http://schemas.microsoft.com/office/drawing/2014/main" id="{1D0B9D96-907F-4E37-B5A7-830AD095F223}"/>
              </a:ext>
            </a:extLst>
          </p:cNvPr>
          <p:cNvSpPr>
            <a:spLocks noGrp="1" noChangeAspect="1"/>
          </p:cNvSpPr>
          <p:nvPr>
            <p:ph type="pic" sz="quarter" idx="12"/>
          </p:nvPr>
        </p:nvSpPr>
        <p:spPr>
          <a:xfrm>
            <a:off x="4909676" y="1456388"/>
            <a:ext cx="6283848" cy="4364991"/>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
        <p:nvSpPr>
          <p:cNvPr id="34" name="Title 1">
            <a:extLst>
              <a:ext uri="{FF2B5EF4-FFF2-40B4-BE49-F238E27FC236}">
                <a16:creationId xmlns:a16="http://schemas.microsoft.com/office/drawing/2014/main" id="{E8E14845-BB2E-4EA2-8CBD-F35A520E366D}"/>
              </a:ext>
            </a:extLst>
          </p:cNvPr>
          <p:cNvSpPr>
            <a:spLocks noGrp="1"/>
          </p:cNvSpPr>
          <p:nvPr>
            <p:ph type="ctrTitle" hasCustomPrompt="1"/>
          </p:nvPr>
        </p:nvSpPr>
        <p:spPr>
          <a:xfrm>
            <a:off x="741301" y="1456388"/>
            <a:ext cx="3432043" cy="3427743"/>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40" name="Text Placeholder 3">
            <a:extLst>
              <a:ext uri="{FF2B5EF4-FFF2-40B4-BE49-F238E27FC236}">
                <a16:creationId xmlns:a16="http://schemas.microsoft.com/office/drawing/2014/main" id="{423222F2-0E39-45E4-8918-49125CD7C1EA}"/>
              </a:ext>
            </a:extLst>
          </p:cNvPr>
          <p:cNvSpPr>
            <a:spLocks noGrp="1"/>
          </p:cNvSpPr>
          <p:nvPr>
            <p:ph type="body" sz="quarter" idx="11"/>
          </p:nvPr>
        </p:nvSpPr>
        <p:spPr>
          <a:xfrm>
            <a:off x="741301" y="5007010"/>
            <a:ext cx="3432043"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pic>
        <p:nvPicPr>
          <p:cNvPr id="10" name="Graphic 9">
            <a:extLst>
              <a:ext uri="{FF2B5EF4-FFF2-40B4-BE49-F238E27FC236}">
                <a16:creationId xmlns:a16="http://schemas.microsoft.com/office/drawing/2014/main" id="{C6BE9D60-8E37-4DED-A951-A9C36EAA76D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4480680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2_TITLE SLIDE Right Horizontal Window Image_Cobalt Blue">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F10B6B-214C-4484-97B3-BEFCC291E84E}"/>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b="10565"/>
          <a:stretch/>
        </p:blipFill>
        <p:spPr>
          <a:xfrm>
            <a:off x="0" y="0"/>
            <a:ext cx="12192000" cy="6858000"/>
          </a:xfrm>
          <a:prstGeom prst="rect">
            <a:avLst/>
          </a:prstGeom>
        </p:spPr>
      </p:pic>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998476"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998476"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4" name="Title 1">
            <a:extLst>
              <a:ext uri="{FF2B5EF4-FFF2-40B4-BE49-F238E27FC236}">
                <a16:creationId xmlns:a16="http://schemas.microsoft.com/office/drawing/2014/main" id="{E8E14845-BB2E-4EA2-8CBD-F35A520E366D}"/>
              </a:ext>
            </a:extLst>
          </p:cNvPr>
          <p:cNvSpPr>
            <a:spLocks noGrp="1"/>
          </p:cNvSpPr>
          <p:nvPr>
            <p:ph type="ctrTitle" hasCustomPrompt="1"/>
          </p:nvPr>
        </p:nvSpPr>
        <p:spPr>
          <a:xfrm>
            <a:off x="741301" y="1456388"/>
            <a:ext cx="5557899" cy="3427743"/>
          </a:xfrm>
          <a:noFill/>
          <a:ln w="3175">
            <a:noFill/>
            <a:prstDash val="lgDash"/>
          </a:ln>
        </p:spPr>
        <p:txBody>
          <a:bodyPr lIns="0" tIns="0" rIns="0" bIns="0" anchor="t" anchorCtr="0">
            <a:noAutofit/>
          </a:bodyPr>
          <a:lstStyle>
            <a:lvl1pPr algn="l">
              <a:defRPr sz="7200" baseline="0">
                <a:solidFill>
                  <a:srgbClr val="00338D"/>
                </a:solidFill>
              </a:defRPr>
            </a:lvl1pPr>
          </a:lstStyle>
          <a:p>
            <a:r>
              <a:rPr lang="en-GB"/>
              <a:t>Title slide text only</a:t>
            </a:r>
            <a:endParaRPr lang="en-US"/>
          </a:p>
        </p:txBody>
      </p:sp>
      <p:sp>
        <p:nvSpPr>
          <p:cNvPr id="40" name="Text Placeholder 3">
            <a:extLst>
              <a:ext uri="{FF2B5EF4-FFF2-40B4-BE49-F238E27FC236}">
                <a16:creationId xmlns:a16="http://schemas.microsoft.com/office/drawing/2014/main" id="{423222F2-0E39-45E4-8918-49125CD7C1EA}"/>
              </a:ext>
            </a:extLst>
          </p:cNvPr>
          <p:cNvSpPr>
            <a:spLocks noGrp="1"/>
          </p:cNvSpPr>
          <p:nvPr>
            <p:ph type="body" sz="quarter" idx="11"/>
          </p:nvPr>
        </p:nvSpPr>
        <p:spPr>
          <a:xfrm>
            <a:off x="741301" y="5007010"/>
            <a:ext cx="5557899" cy="810000"/>
          </a:xfrm>
          <a:ln w="3175">
            <a:noFill/>
            <a:prstDash val="lgDash"/>
          </a:ln>
        </p:spPr>
        <p:txBody>
          <a:bodyPr wrap="square" anchor="b">
            <a:noAutofit/>
          </a:bodyPr>
          <a:lstStyle>
            <a:lvl1pPr>
              <a:defRPr sz="1400">
                <a:solidFill>
                  <a:srgbClr val="00338D"/>
                </a:solidFill>
              </a:defRPr>
            </a:lvl1pPr>
            <a:lvl2pPr>
              <a:defRPr sz="1400">
                <a:solidFill>
                  <a:srgbClr val="00338D"/>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pic>
        <p:nvPicPr>
          <p:cNvPr id="10" name="Graphic 9">
            <a:extLst>
              <a:ext uri="{FF2B5EF4-FFF2-40B4-BE49-F238E27FC236}">
                <a16:creationId xmlns:a16="http://schemas.microsoft.com/office/drawing/2014/main" id="{C6BE9D60-8E37-4DED-A951-A9C36EAA76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1301" y="736722"/>
            <a:ext cx="914400" cy="368346"/>
          </a:xfrm>
          <a:prstGeom prst="rect">
            <a:avLst/>
          </a:prstGeom>
        </p:spPr>
      </p:pic>
    </p:spTree>
    <p:custDataLst>
      <p:tags r:id="rId1"/>
    </p:custDataLst>
    <p:extLst>
      <p:ext uri="{BB962C8B-B14F-4D97-AF65-F5344CB8AC3E}">
        <p14:creationId xmlns:p14="http://schemas.microsoft.com/office/powerpoint/2010/main" val="9528707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33821-7F6E-47FF-89CD-D057DAFB6B1F}"/>
              </a:ext>
            </a:extLst>
          </p:cNvPr>
          <p:cNvSpPr>
            <a:spLocks noGrp="1"/>
          </p:cNvSpPr>
          <p:nvPr>
            <p:ph type="title"/>
          </p:nvPr>
        </p:nvSpPr>
        <p:spPr/>
        <p:txBody>
          <a:bodyPr/>
          <a:lstStyle>
            <a:lvl1pPr>
              <a:defRPr sz="4000"/>
            </a:lvl1pPr>
          </a:lstStyle>
          <a:p>
            <a:r>
              <a:rPr lang="en-US"/>
              <a:t>Click to edit Master title style</a:t>
            </a:r>
            <a:endParaRPr lang="en-GB"/>
          </a:p>
        </p:txBody>
      </p:sp>
      <p:sp>
        <p:nvSpPr>
          <p:cNvPr id="3" name="Textplatzhalter 14">
            <a:extLst>
              <a:ext uri="{FF2B5EF4-FFF2-40B4-BE49-F238E27FC236}">
                <a16:creationId xmlns:a16="http://schemas.microsoft.com/office/drawing/2014/main" id="{A71AB81E-D38F-40E2-96CE-EBFD26A4DCDA}"/>
              </a:ext>
            </a:extLst>
          </p:cNvPr>
          <p:cNvSpPr>
            <a:spLocks noGrp="1"/>
          </p:cNvSpPr>
          <p:nvPr>
            <p:ph type="body" sz="quarter" idx="20" hasCustomPrompt="1"/>
          </p:nvPr>
        </p:nvSpPr>
        <p:spPr>
          <a:xfrm>
            <a:off x="995363" y="132013"/>
            <a:ext cx="10204450" cy="204871"/>
          </a:xfrm>
          <a:prstGeom prst="rect">
            <a:avLst/>
          </a:prstGeom>
          <a:ln>
            <a:noFill/>
          </a:ln>
        </p:spPr>
        <p:txBody>
          <a:bodyPr vert="horz" lIns="0" tIns="0" rIns="0" bIns="7200" anchor="ctr" anchorCtr="0"/>
          <a:lstStyle>
            <a:lvl1pPr>
              <a:lnSpc>
                <a:spcPts val="769"/>
              </a:lnSpc>
              <a:tabLst>
                <a:tab pos="105209" algn="l"/>
              </a:tabLst>
              <a:defRPr sz="1600" b="1" i="0" cap="none" spc="0" baseline="0">
                <a:solidFill>
                  <a:srgbClr val="00338D"/>
                </a:solidFill>
                <a:latin typeface="Arial" panose="020B0604020202020204" pitchFamily="34" charset="0"/>
                <a:cs typeface="Arial" panose="020B0604020202020204" pitchFamily="34" charset="0"/>
              </a:defRPr>
            </a:lvl1pPr>
            <a:lvl2pPr>
              <a:defRPr sz="414">
                <a:solidFill>
                  <a:srgbClr val="FF00FF"/>
                </a:solidFill>
              </a:defRPr>
            </a:lvl2pPr>
            <a:lvl3pPr>
              <a:defRPr sz="414">
                <a:solidFill>
                  <a:srgbClr val="FF00FF"/>
                </a:solidFill>
              </a:defRPr>
            </a:lvl3pPr>
            <a:lvl4pPr>
              <a:defRPr sz="414">
                <a:solidFill>
                  <a:srgbClr val="FF00FF"/>
                </a:solidFill>
              </a:defRPr>
            </a:lvl4pPr>
            <a:lvl5pPr>
              <a:defRPr sz="414">
                <a:solidFill>
                  <a:srgbClr val="FF00FF"/>
                </a:solidFill>
              </a:defRPr>
            </a:lvl5pPr>
          </a:lstStyle>
          <a:p>
            <a:pPr lvl="0"/>
            <a:r>
              <a:rPr lang="en-GB" noProof="0"/>
              <a:t>Enter section title here</a:t>
            </a:r>
          </a:p>
        </p:txBody>
      </p:sp>
    </p:spTree>
    <p:custDataLst>
      <p:tags r:id="rId1"/>
    </p:custDataLst>
    <p:extLst>
      <p:ext uri="{BB962C8B-B14F-4D97-AF65-F5344CB8AC3E}">
        <p14:creationId xmlns:p14="http://schemas.microsoft.com/office/powerpoint/2010/main" val="3715410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_KPMG Blue">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F73FA8F-86B4-4B38-9318-B211F1BBAFEB}"/>
              </a:ext>
            </a:extLst>
          </p:cNvPr>
          <p:cNvSpPr>
            <a:spLocks noChangeAspect="1"/>
          </p:cNvSpPr>
          <p:nvPr userDrawn="1"/>
        </p:nvSpPr>
        <p:spPr>
          <a:xfrm>
            <a:off x="741301" y="1470479"/>
            <a:ext cx="3099633" cy="441094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err="1">
              <a:solidFill>
                <a:schemeClr val="bg1"/>
              </a:solidFill>
              <a:latin typeface="KPMG Bold" panose="020B0803030202040204" pitchFamily="34" charset="0"/>
              <a:ea typeface="+mj-ea"/>
              <a:cs typeface="+mj-cs"/>
            </a:endParaRPr>
          </a:p>
        </p:txBody>
      </p:sp>
      <p:sp>
        <p:nvSpPr>
          <p:cNvPr id="2" name="Title 1"/>
          <p:cNvSpPr>
            <a:spLocks noGrp="1"/>
          </p:cNvSpPr>
          <p:nvPr>
            <p:ph type="ctrTitle" hasCustomPrompt="1"/>
          </p:nvPr>
        </p:nvSpPr>
        <p:spPr>
          <a:xfrm>
            <a:off x="1017666" y="1759937"/>
            <a:ext cx="2487266" cy="2900514"/>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6" name="Text Placeholder 3"/>
          <p:cNvSpPr>
            <a:spLocks noGrp="1"/>
          </p:cNvSpPr>
          <p:nvPr userDrawn="1">
            <p:ph type="body" sz="quarter" idx="11"/>
          </p:nvPr>
        </p:nvSpPr>
        <p:spPr>
          <a:xfrm>
            <a:off x="1017666" y="4752153"/>
            <a:ext cx="2487267" cy="81577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pic>
        <p:nvPicPr>
          <p:cNvPr id="7" name="Graphic 6">
            <a:extLst>
              <a:ext uri="{FF2B5EF4-FFF2-40B4-BE49-F238E27FC236}">
                <a16:creationId xmlns:a16="http://schemas.microsoft.com/office/drawing/2014/main" id="{38ADB91F-075F-40EA-BBF8-09E1B53E17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22935901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Only - Dark BG colour">
    <p:bg>
      <p:bgPr>
        <a:solidFill>
          <a:schemeClr val="accent2"/>
        </a:solidFill>
        <a:effectLst/>
      </p:bgPr>
    </p:bg>
    <p:spTree>
      <p:nvGrpSpPr>
        <p:cNvPr id="1" name=""/>
        <p:cNvGrpSpPr/>
        <p:nvPr/>
      </p:nvGrpSpPr>
      <p:grpSpPr>
        <a:xfrm>
          <a:off x="0" y="0"/>
          <a:ext cx="0" cy="0"/>
          <a:chOff x="0" y="0"/>
          <a:chExt cx="0" cy="0"/>
        </a:xfrm>
      </p:grpSpPr>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900" smtClean="0">
                <a:solidFill>
                  <a:schemeClr val="bg1"/>
                </a:solidFill>
                <a:latin typeface="+mn-lt"/>
                <a:ea typeface="Arial"/>
                <a:cs typeface="Arial" panose="020B0604020202020204" pitchFamily="34" charset="0"/>
              </a:rPr>
              <a:pPr algn="r"/>
              <a:t>‹#›</a:t>
            </a:fld>
            <a:endParaRPr lang="en-GB" sz="900">
              <a:solidFill>
                <a:schemeClr val="bg1"/>
              </a:solidFill>
              <a:latin typeface="+mn-lt"/>
              <a:ea typeface="Arial"/>
              <a:cs typeface="Arial" panose="020B0604020202020204" pitchFamily="34" charset="0"/>
            </a:endParaRPr>
          </a:p>
        </p:txBody>
      </p:sp>
      <p:sp>
        <p:nvSpPr>
          <p:cNvPr id="2" name="Title 1">
            <a:extLst>
              <a:ext uri="{FF2B5EF4-FFF2-40B4-BE49-F238E27FC236}">
                <a16:creationId xmlns:a16="http://schemas.microsoft.com/office/drawing/2014/main" id="{32C06C60-BBAD-4B44-9D69-536848922030}"/>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9" name="Graphic 8">
            <a:extLst>
              <a:ext uri="{FF2B5EF4-FFF2-40B4-BE49-F238E27FC236}">
                <a16:creationId xmlns:a16="http://schemas.microsoft.com/office/drawing/2014/main" id="{147A601A-3AE8-4889-A026-9740E00CCFBB}"/>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10" name="TextBox 9">
            <a:extLst>
              <a:ext uri="{FF2B5EF4-FFF2-40B4-BE49-F238E27FC236}">
                <a16:creationId xmlns:a16="http://schemas.microsoft.com/office/drawing/2014/main" id="{81263BC5-B715-41D8-BE7A-7DFE797EB734}"/>
              </a:ext>
              <a:ext uri="{C183D7F6-B498-43B3-948B-1728B52AA6E4}">
                <adec:decorative xmlns:adec="http://schemas.microsoft.com/office/drawing/2017/decorative" val="1"/>
              </a:ext>
            </a:extLst>
          </p:cNvPr>
          <p:cNvSpPr txBox="1"/>
          <p:nvPr userDrawn="1"/>
        </p:nvSpPr>
        <p:spPr>
          <a:xfrm>
            <a:off x="1885684" y="6266997"/>
            <a:ext cx="4667513"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a:solidFill>
                  <a:schemeClr val="bg1">
                    <a:lumMod val="65000"/>
                  </a:schemeClr>
                </a:solidFill>
                <a:latin typeface="+mn-lt"/>
                <a:ea typeface="+mn-ea"/>
                <a:cs typeface="+mn-cs"/>
              </a:rPr>
              <a:t>© 2022 KPMG LLP, a Delaware limited liability partnership and a member firm of the KPMG global organization of independent member firms affiliated with KPMG International Limited, a private English company limited by guarantee. All rights reserved. </a:t>
            </a:r>
          </a:p>
        </p:txBody>
      </p:sp>
    </p:spTree>
    <p:extLst>
      <p:ext uri="{BB962C8B-B14F-4D97-AF65-F5344CB8AC3E}">
        <p14:creationId xmlns:p14="http://schemas.microsoft.com/office/powerpoint/2010/main" val="37251777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5364" y="1330126"/>
            <a:ext cx="8777286" cy="45467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8CCFC99C-7410-4D22-BA8D-48877FCFB6C0}"/>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0353703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ne Column Text_double 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8" y="1700213"/>
            <a:ext cx="8759825" cy="4176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4AFC733E-E364-489F-B7AF-D2002EE59732}"/>
              </a:ext>
            </a:extLst>
          </p:cNvPr>
          <p:cNvSpPr>
            <a:spLocks noGrp="1"/>
          </p:cNvSpPr>
          <p:nvPr>
            <p:ph type="title" hasCustomPrompt="1"/>
          </p:nvPr>
        </p:nvSpPr>
        <p:spPr/>
        <p:txBody>
          <a:bodyPr/>
          <a:lstStyle>
            <a:lvl1pPr>
              <a:defRPr/>
            </a:lvl1pPr>
          </a:lstStyle>
          <a:p>
            <a:r>
              <a:rPr lang="en-US"/>
              <a:t>Click to edit </a:t>
            </a:r>
            <a:br>
              <a:rPr lang="en-US"/>
            </a:br>
            <a:r>
              <a:rPr lang="en-US"/>
              <a:t>Master title style</a:t>
            </a:r>
            <a:endParaRPr lang="en-GB"/>
          </a:p>
        </p:txBody>
      </p:sp>
    </p:spTree>
    <p:extLst>
      <p:ext uri="{BB962C8B-B14F-4D97-AF65-F5344CB8AC3E}">
        <p14:creationId xmlns:p14="http://schemas.microsoft.com/office/powerpoint/2010/main" val="1180168880"/>
      </p:ext>
    </p:extLst>
  </p:cSld>
  <p:clrMapOvr>
    <a:masterClrMapping/>
  </p:clrMapOvr>
  <p:extLst>
    <p:ext uri="{DCECCB84-F9BA-43D5-87BE-67443E8EF086}">
      <p15:sldGuideLst xmlns:p15="http://schemas.microsoft.com/office/powerpoint/2012/main">
        <p15:guide id="1" orient="horz" pos="107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One Column Text_double title_KPMG Blue">
    <p:bg>
      <p:bgPr>
        <a:solidFill>
          <a:schemeClr val="accent2"/>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8" y="1700213"/>
            <a:ext cx="8745537" cy="4176712"/>
          </a:xfrm>
        </p:spPr>
        <p:txBody>
          <a:bodyPr/>
          <a:lstStyle>
            <a:lvl1pPr>
              <a:defRPr>
                <a:solidFill>
                  <a:schemeClr val="bg1"/>
                </a:solidFill>
              </a:defRPr>
            </a:lvl1pPr>
            <a:lvl2pPr>
              <a:defRPr>
                <a:solidFill>
                  <a:schemeClr val="bg1"/>
                </a:solidFill>
              </a:defRPr>
            </a:lvl2pPr>
            <a:lvl3pPr>
              <a:buClrTx/>
              <a:defRPr>
                <a:solidFill>
                  <a:schemeClr val="bg1"/>
                </a:solidFill>
              </a:defRPr>
            </a:lvl3pPr>
            <a:lvl4pPr marL="361950" indent="-180975">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hape 8">
            <a:extLst>
              <a:ext uri="{FF2B5EF4-FFF2-40B4-BE49-F238E27FC236}">
                <a16:creationId xmlns:a16="http://schemas.microsoft.com/office/drawing/2014/main" id="{F4561A05-7671-4539-AB97-A9979F67EB4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900" smtClean="0">
                <a:solidFill>
                  <a:schemeClr val="bg1"/>
                </a:solidFill>
                <a:latin typeface="+mn-lt"/>
                <a:ea typeface="Arial"/>
                <a:cs typeface="Arial" panose="020B0604020202020204" pitchFamily="34" charset="0"/>
              </a:rPr>
              <a:pPr algn="r"/>
              <a:t>‹#›</a:t>
            </a:fld>
            <a:endParaRPr lang="en-GB" sz="900">
              <a:solidFill>
                <a:schemeClr val="bg1"/>
              </a:solidFill>
              <a:latin typeface="+mn-lt"/>
              <a:ea typeface="Arial"/>
              <a:cs typeface="Arial" panose="020B0604020202020204" pitchFamily="34" charset="0"/>
            </a:endParaRPr>
          </a:p>
        </p:txBody>
      </p:sp>
      <p:sp>
        <p:nvSpPr>
          <p:cNvPr id="2" name="Title 1">
            <a:extLst>
              <a:ext uri="{FF2B5EF4-FFF2-40B4-BE49-F238E27FC236}">
                <a16:creationId xmlns:a16="http://schemas.microsoft.com/office/drawing/2014/main" id="{803AAE32-05EB-420A-97AB-3254804D32FD}"/>
              </a:ext>
            </a:extLst>
          </p:cNvPr>
          <p:cNvSpPr>
            <a:spLocks noGrp="1"/>
          </p:cNvSpPr>
          <p:nvPr>
            <p:ph type="title" hasCustomPrompt="1"/>
          </p:nvPr>
        </p:nvSpPr>
        <p:spPr/>
        <p:txBody>
          <a:bodyPr/>
          <a:lstStyle>
            <a:lvl1pPr>
              <a:defRPr>
                <a:solidFill>
                  <a:schemeClr val="bg1"/>
                </a:solidFill>
              </a:defRPr>
            </a:lvl1pPr>
          </a:lstStyle>
          <a:p>
            <a:r>
              <a:rPr lang="en-US"/>
              <a:t>Click to edit </a:t>
            </a:r>
            <a:br>
              <a:rPr lang="en-US"/>
            </a:br>
            <a:r>
              <a:rPr lang="en-US"/>
              <a:t>Master title style</a:t>
            </a:r>
            <a:endParaRPr lang="en-GB"/>
          </a:p>
        </p:txBody>
      </p:sp>
      <p:sp>
        <p:nvSpPr>
          <p:cNvPr id="10" name="Graphic 8">
            <a:extLst>
              <a:ext uri="{FF2B5EF4-FFF2-40B4-BE49-F238E27FC236}">
                <a16:creationId xmlns:a16="http://schemas.microsoft.com/office/drawing/2014/main" id="{567897B5-3A96-440B-8018-FDD880280B2A}"/>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11" name="TextBox 10">
            <a:extLst>
              <a:ext uri="{FF2B5EF4-FFF2-40B4-BE49-F238E27FC236}">
                <a16:creationId xmlns:a16="http://schemas.microsoft.com/office/drawing/2014/main" id="{EAD0735C-5333-49B3-9BB3-2DB5B223D2C2}"/>
              </a:ext>
              <a:ext uri="{C183D7F6-B498-43B3-948B-1728B52AA6E4}">
                <adec:decorative xmlns:adec="http://schemas.microsoft.com/office/drawing/2017/decorative" val="1"/>
              </a:ext>
            </a:extLst>
          </p:cNvPr>
          <p:cNvSpPr txBox="1"/>
          <p:nvPr userDrawn="1"/>
        </p:nvSpPr>
        <p:spPr>
          <a:xfrm>
            <a:off x="1885684" y="6266997"/>
            <a:ext cx="4667513"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a:solidFill>
                  <a:schemeClr val="bg1">
                    <a:lumMod val="65000"/>
                  </a:schemeClr>
                </a:solidFill>
                <a:latin typeface="+mn-lt"/>
                <a:ea typeface="+mn-ea"/>
                <a:cs typeface="+mn-cs"/>
              </a:rPr>
              <a:t>© 2022 KPMG LLP, a Delaware limited liability partnership and a member firm of the KPMG global organization of independent member firms affiliated with KPMG International Limited, a private English company limited by guarantee. All rights reserved. </a:t>
            </a:r>
          </a:p>
        </p:txBody>
      </p:sp>
    </p:spTree>
    <p:extLst>
      <p:ext uri="{BB962C8B-B14F-4D97-AF65-F5344CB8AC3E}">
        <p14:creationId xmlns:p14="http://schemas.microsoft.com/office/powerpoint/2010/main" val="3571410010"/>
      </p:ext>
    </p:extLst>
  </p:cSld>
  <p:clrMapOvr>
    <a:masterClrMapping/>
  </p:clrMapOvr>
  <p:extLst>
    <p:ext uri="{DCECCB84-F9BA-43D5-87BE-67443E8EF086}">
      <p15:sldGuideLst xmlns:p15="http://schemas.microsoft.com/office/powerpoint/2012/main">
        <p15:guide id="1" orient="horz" pos="107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One Column Text - Dark BG colour">
    <p:bg>
      <p:bgPr>
        <a:solidFill>
          <a:schemeClr val="accent2"/>
        </a:solidFill>
        <a:effectLst/>
      </p:bgPr>
    </p:bg>
    <p:spTree>
      <p:nvGrpSpPr>
        <p:cNvPr id="1" name=""/>
        <p:cNvGrpSpPr/>
        <p:nvPr/>
      </p:nvGrpSpPr>
      <p:grpSpPr>
        <a:xfrm>
          <a:off x="0" y="0"/>
          <a:ext cx="0" cy="0"/>
          <a:chOff x="0" y="0"/>
          <a:chExt cx="0" cy="0"/>
        </a:xfrm>
      </p:grpSpPr>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900" smtClean="0">
                <a:solidFill>
                  <a:schemeClr val="bg1"/>
                </a:solidFill>
                <a:latin typeface="+mn-lt"/>
                <a:ea typeface="Arial"/>
                <a:cs typeface="Arial" panose="020B0604020202020204" pitchFamily="34" charset="0"/>
              </a:rPr>
              <a:pPr algn="r"/>
              <a:t>‹#›</a:t>
            </a:fld>
            <a:endParaRPr lang="en-GB" sz="900">
              <a:solidFill>
                <a:schemeClr val="bg1"/>
              </a:solidFill>
              <a:latin typeface="+mn-lt"/>
              <a:ea typeface="Arial"/>
              <a:cs typeface="Arial" panose="020B0604020202020204" pitchFamily="34" charset="0"/>
            </a:endParaRPr>
          </a:p>
        </p:txBody>
      </p: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98400" y="1330126"/>
            <a:ext cx="8745675"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93FD8B3-A559-4E34-BA53-32A7F9278785}"/>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9" name="Graphic 8">
            <a:extLst>
              <a:ext uri="{FF2B5EF4-FFF2-40B4-BE49-F238E27FC236}">
                <a16:creationId xmlns:a16="http://schemas.microsoft.com/office/drawing/2014/main" id="{48947F85-E5F1-445E-BD2C-8963D165668D}"/>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10" name="TextBox 9">
            <a:extLst>
              <a:ext uri="{FF2B5EF4-FFF2-40B4-BE49-F238E27FC236}">
                <a16:creationId xmlns:a16="http://schemas.microsoft.com/office/drawing/2014/main" id="{8A67E0C1-2833-414F-8465-5CA23A34800F}"/>
              </a:ext>
              <a:ext uri="{C183D7F6-B498-43B3-948B-1728B52AA6E4}">
                <adec:decorative xmlns:adec="http://schemas.microsoft.com/office/drawing/2017/decorative" val="1"/>
              </a:ext>
            </a:extLst>
          </p:cNvPr>
          <p:cNvSpPr txBox="1"/>
          <p:nvPr userDrawn="1"/>
        </p:nvSpPr>
        <p:spPr>
          <a:xfrm>
            <a:off x="1885684" y="6266997"/>
            <a:ext cx="4667513"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a:solidFill>
                  <a:schemeClr val="bg1">
                    <a:lumMod val="65000"/>
                  </a:schemeClr>
                </a:solidFill>
                <a:latin typeface="+mn-lt"/>
                <a:ea typeface="+mn-ea"/>
                <a:cs typeface="+mn-cs"/>
              </a:rPr>
              <a:t>© 2022 KPMG LLP, a Delaware limited liability partnership and a member firm of the KPMG global organization of independent member firms affiliated with KPMG International Limited, a private English company limited by guarantee. All rights reserved. </a:t>
            </a:r>
          </a:p>
        </p:txBody>
      </p:sp>
    </p:spTree>
    <p:extLst>
      <p:ext uri="{BB962C8B-B14F-4D97-AF65-F5344CB8AC3E}">
        <p14:creationId xmlns:p14="http://schemas.microsoft.com/office/powerpoint/2010/main" val="7802923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03200" y="1330126"/>
            <a:ext cx="4968000" cy="45467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8"/>
          <p:cNvSpPr>
            <a:spLocks noGrp="1"/>
          </p:cNvSpPr>
          <p:nvPr>
            <p:ph type="body" sz="quarter" idx="11"/>
          </p:nvPr>
        </p:nvSpPr>
        <p:spPr>
          <a:xfrm>
            <a:off x="6220800" y="1330126"/>
            <a:ext cx="4968000" cy="45467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itle 2">
            <a:extLst>
              <a:ext uri="{FF2B5EF4-FFF2-40B4-BE49-F238E27FC236}">
                <a16:creationId xmlns:a16="http://schemas.microsoft.com/office/drawing/2014/main" id="{DF69D30F-5094-425F-A158-0850AE27D36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4968528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wo Column Text - Dark BG colour">
    <p:bg>
      <p:bgPr>
        <a:solidFill>
          <a:schemeClr val="accent2"/>
        </a:solidFill>
        <a:effectLst/>
      </p:bgPr>
    </p:bg>
    <p:spTree>
      <p:nvGrpSpPr>
        <p:cNvPr id="1" name=""/>
        <p:cNvGrpSpPr/>
        <p:nvPr/>
      </p:nvGrpSpPr>
      <p:grpSpPr>
        <a:xfrm>
          <a:off x="0" y="0"/>
          <a:ext cx="0" cy="0"/>
          <a:chOff x="0" y="0"/>
          <a:chExt cx="0" cy="0"/>
        </a:xfrm>
      </p:grpSpPr>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900" smtClean="0">
                <a:solidFill>
                  <a:schemeClr val="bg1"/>
                </a:solidFill>
                <a:latin typeface="+mn-lt"/>
                <a:ea typeface="Arial"/>
                <a:cs typeface="Arial" panose="020B0604020202020204" pitchFamily="34" charset="0"/>
              </a:rPr>
              <a:pPr algn="r"/>
              <a:t>‹#›</a:t>
            </a:fld>
            <a:endParaRPr lang="en-GB" sz="900">
              <a:solidFill>
                <a:schemeClr val="bg1"/>
              </a:solidFill>
              <a:latin typeface="+mn-lt"/>
              <a:ea typeface="Arial"/>
              <a:cs typeface="Arial" panose="020B0604020202020204" pitchFamily="34" charset="0"/>
            </a:endParaRPr>
          </a:p>
        </p:txBody>
      </p: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98400" y="1330126"/>
            <a:ext cx="4968000"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27">
            <a:extLst>
              <a:ext uri="{FF2B5EF4-FFF2-40B4-BE49-F238E27FC236}">
                <a16:creationId xmlns:a16="http://schemas.microsoft.com/office/drawing/2014/main" id="{6ED3211B-3C86-4413-BA20-A4F81B443BE8}"/>
              </a:ext>
            </a:extLst>
          </p:cNvPr>
          <p:cNvSpPr>
            <a:spLocks noGrp="1"/>
          </p:cNvSpPr>
          <p:nvPr>
            <p:ph type="body" sz="quarter" idx="11"/>
          </p:nvPr>
        </p:nvSpPr>
        <p:spPr>
          <a:xfrm>
            <a:off x="6220800" y="1330126"/>
            <a:ext cx="4968875"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1C918AE-52AC-4531-9640-0D2CA3A28F2B}"/>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10" name="Graphic 8">
            <a:extLst>
              <a:ext uri="{FF2B5EF4-FFF2-40B4-BE49-F238E27FC236}">
                <a16:creationId xmlns:a16="http://schemas.microsoft.com/office/drawing/2014/main" id="{79D6C947-06F1-4188-A558-E10C77FF12CE}"/>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11" name="TextBox 10">
            <a:extLst>
              <a:ext uri="{FF2B5EF4-FFF2-40B4-BE49-F238E27FC236}">
                <a16:creationId xmlns:a16="http://schemas.microsoft.com/office/drawing/2014/main" id="{68764BCC-8A0E-43E4-96F7-738E1F0CB82A}"/>
              </a:ext>
              <a:ext uri="{C183D7F6-B498-43B3-948B-1728B52AA6E4}">
                <adec:decorative xmlns:adec="http://schemas.microsoft.com/office/drawing/2017/decorative" val="1"/>
              </a:ext>
            </a:extLst>
          </p:cNvPr>
          <p:cNvSpPr txBox="1"/>
          <p:nvPr userDrawn="1"/>
        </p:nvSpPr>
        <p:spPr>
          <a:xfrm>
            <a:off x="1885684" y="6266997"/>
            <a:ext cx="4667513"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a:solidFill>
                  <a:schemeClr val="bg1">
                    <a:lumMod val="65000"/>
                  </a:schemeClr>
                </a:solidFill>
                <a:latin typeface="+mn-lt"/>
                <a:ea typeface="+mn-ea"/>
                <a:cs typeface="+mn-cs"/>
              </a:rPr>
              <a:t>© 2022 KPMG LLP, a Delaware limited liability partnership and a member firm of the KPMG global organization of independent member firms affiliated with KPMG International Limited, a private English company limited by guarantee. All rights reserved. </a:t>
            </a:r>
          </a:p>
        </p:txBody>
      </p:sp>
    </p:spTree>
    <p:extLst>
      <p:ext uri="{BB962C8B-B14F-4D97-AF65-F5344CB8AC3E}">
        <p14:creationId xmlns:p14="http://schemas.microsoft.com/office/powerpoint/2010/main" val="34089991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03200" y="1330126"/>
            <a:ext cx="49680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hart Placeholder 4"/>
          <p:cNvSpPr>
            <a:spLocks noGrp="1"/>
          </p:cNvSpPr>
          <p:nvPr>
            <p:ph type="chart" sz="quarter" idx="13"/>
          </p:nvPr>
        </p:nvSpPr>
        <p:spPr>
          <a:xfrm>
            <a:off x="6220800" y="1330126"/>
            <a:ext cx="4968000" cy="4546800"/>
          </a:xfrm>
        </p:spPr>
        <p:txBody>
          <a:bodyPr anchor="ctr"/>
          <a:lstStyle>
            <a:lvl1pPr algn="ctr">
              <a:defRPr/>
            </a:lvl1pPr>
          </a:lstStyle>
          <a:p>
            <a:r>
              <a:rPr lang="en-US"/>
              <a:t>Click icon to add chart</a:t>
            </a:r>
            <a:endParaRPr lang="en-GB"/>
          </a:p>
        </p:txBody>
      </p:sp>
      <p:sp>
        <p:nvSpPr>
          <p:cNvPr id="3" name="Title 2">
            <a:extLst>
              <a:ext uri="{FF2B5EF4-FFF2-40B4-BE49-F238E27FC236}">
                <a16:creationId xmlns:a16="http://schemas.microsoft.com/office/drawing/2014/main" id="{D91C8742-D774-4F89-A78A-3FE2DD10535D}"/>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1280726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03200" y="1331360"/>
            <a:ext cx="10195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hart Placeholder 4"/>
          <p:cNvSpPr>
            <a:spLocks noGrp="1"/>
          </p:cNvSpPr>
          <p:nvPr>
            <p:ph type="chart" sz="quarter" idx="11"/>
          </p:nvPr>
        </p:nvSpPr>
        <p:spPr>
          <a:xfrm>
            <a:off x="1003200" y="3742126"/>
            <a:ext cx="10195200" cy="2135740"/>
          </a:xfrm>
        </p:spPr>
        <p:txBody>
          <a:bodyPr anchor="ctr"/>
          <a:lstStyle>
            <a:lvl1pPr algn="ctr">
              <a:defRPr/>
            </a:lvl1pPr>
          </a:lstStyle>
          <a:p>
            <a:r>
              <a:rPr lang="en-US"/>
              <a:t>Click icon to add chart</a:t>
            </a:r>
            <a:endParaRPr lang="en-GB"/>
          </a:p>
        </p:txBody>
      </p:sp>
      <p:sp>
        <p:nvSpPr>
          <p:cNvPr id="3" name="Title 2">
            <a:extLst>
              <a:ext uri="{FF2B5EF4-FFF2-40B4-BE49-F238E27FC236}">
                <a16:creationId xmlns:a16="http://schemas.microsoft.com/office/drawing/2014/main" id="{02D32ADA-D319-4A1F-BF43-8C0B259FADD8}"/>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4453516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 Column Char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6220800" y="1330126"/>
            <a:ext cx="4968000" cy="4546800"/>
          </a:xfrm>
        </p:spPr>
        <p:txBody>
          <a:bodyPr anchor="ctr"/>
          <a:lstStyle>
            <a:lvl1pPr algn="ctr">
              <a:defRPr/>
            </a:lvl1pPr>
          </a:lstStyle>
          <a:p>
            <a:r>
              <a:rPr lang="en-US"/>
              <a:t>Click icon to add chart</a:t>
            </a:r>
            <a:endParaRPr lang="en-GB"/>
          </a:p>
        </p:txBody>
      </p:sp>
      <p:sp>
        <p:nvSpPr>
          <p:cNvPr id="6" name="Chart Placeholder 4"/>
          <p:cNvSpPr>
            <a:spLocks noGrp="1"/>
          </p:cNvSpPr>
          <p:nvPr>
            <p:ph type="chart" sz="quarter" idx="12"/>
          </p:nvPr>
        </p:nvSpPr>
        <p:spPr>
          <a:xfrm>
            <a:off x="1003200" y="1330126"/>
            <a:ext cx="4968000" cy="4546800"/>
          </a:xfrm>
        </p:spPr>
        <p:txBody>
          <a:bodyPr anchor="ctr"/>
          <a:lstStyle>
            <a:lvl1pPr algn="ctr">
              <a:defRPr/>
            </a:lvl1pPr>
          </a:lstStyle>
          <a:p>
            <a:r>
              <a:rPr lang="en-US"/>
              <a:t>Click icon to add chart</a:t>
            </a:r>
            <a:endParaRPr lang="en-GB"/>
          </a:p>
        </p:txBody>
      </p:sp>
      <p:sp>
        <p:nvSpPr>
          <p:cNvPr id="3" name="Title 2">
            <a:extLst>
              <a:ext uri="{FF2B5EF4-FFF2-40B4-BE49-F238E27FC236}">
                <a16:creationId xmlns:a16="http://schemas.microsoft.com/office/drawing/2014/main" id="{F443F486-864A-4617-9E68-0A1C3CD9BA80}"/>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647830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96C774-8B31-4EC8-BF6C-ACF71C2F0C15}"/>
              </a:ext>
            </a:extLst>
          </p:cNvPr>
          <p:cNvSpPr>
            <a:spLocks noChangeAspect="1"/>
          </p:cNvSpPr>
          <p:nvPr userDrawn="1"/>
        </p:nvSpPr>
        <p:spPr>
          <a:xfrm>
            <a:off x="3656602" y="736722"/>
            <a:ext cx="7794097" cy="545586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err="1">
              <a:solidFill>
                <a:schemeClr val="bg1"/>
              </a:solidFill>
              <a:latin typeface="KPMG Bold" panose="020B0803030202040204" pitchFamily="34" charset="0"/>
              <a:ea typeface="+mj-ea"/>
              <a:cs typeface="+mj-cs"/>
            </a:endParaRPr>
          </a:p>
        </p:txBody>
      </p:sp>
      <p:sp>
        <p:nvSpPr>
          <p:cNvPr id="6" name="Text Placeholder 3"/>
          <p:cNvSpPr>
            <a:spLocks noGrp="1"/>
          </p:cNvSpPr>
          <p:nvPr>
            <p:ph type="body" sz="quarter" idx="11"/>
          </p:nvPr>
        </p:nvSpPr>
        <p:spPr>
          <a:xfrm>
            <a:off x="3923066" y="5075895"/>
            <a:ext cx="7260639"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10" name="Title 9">
            <a:extLst>
              <a:ext uri="{FF2B5EF4-FFF2-40B4-BE49-F238E27FC236}">
                <a16:creationId xmlns:a16="http://schemas.microsoft.com/office/drawing/2014/main" id="{BA9E5DDB-2262-4657-AA4F-9CE87AA83B57}"/>
              </a:ext>
            </a:extLst>
          </p:cNvPr>
          <p:cNvSpPr>
            <a:spLocks noGrp="1"/>
          </p:cNvSpPr>
          <p:nvPr>
            <p:ph type="title" hasCustomPrompt="1"/>
          </p:nvPr>
        </p:nvSpPr>
        <p:spPr>
          <a:xfrm>
            <a:off x="3922009" y="1002219"/>
            <a:ext cx="7260639" cy="3950972"/>
          </a:xfrm>
        </p:spPr>
        <p:txBody>
          <a:bodyPr/>
          <a:lstStyle>
            <a:lvl1pPr>
              <a:defRPr lang="en-GB" sz="6600" kern="1200" baseline="0" dirty="0">
                <a:solidFill>
                  <a:schemeClr val="bg1"/>
                </a:solidFill>
                <a:latin typeface="+mj-lt"/>
                <a:ea typeface="+mj-ea"/>
                <a:cs typeface="+mj-cs"/>
              </a:defRPr>
            </a:lvl1pPr>
          </a:lstStyle>
          <a:p>
            <a:r>
              <a:rPr lang="en-GB"/>
              <a:t>Title slide text only</a:t>
            </a:r>
          </a:p>
        </p:txBody>
      </p:sp>
      <p:pic>
        <p:nvPicPr>
          <p:cNvPr id="7" name="Graphic 6">
            <a:extLst>
              <a:ext uri="{FF2B5EF4-FFF2-40B4-BE49-F238E27FC236}">
                <a16:creationId xmlns:a16="http://schemas.microsoft.com/office/drawing/2014/main" id="{FBDA91F4-0EDF-45F7-BE99-6872894A163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3336013683"/>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Column Chart &amp; Tex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4507546" y="3742126"/>
            <a:ext cx="3187200" cy="2134800"/>
          </a:xfrm>
        </p:spPr>
        <p:txBody>
          <a:bodyPr anchor="ctr"/>
          <a:lstStyle>
            <a:lvl1pPr algn="ctr">
              <a:defRPr/>
            </a:lvl1pPr>
          </a:lstStyle>
          <a:p>
            <a:r>
              <a:rPr lang="en-US"/>
              <a:t>Click icon to add chart</a:t>
            </a:r>
            <a:endParaRPr lang="en-GB"/>
          </a:p>
        </p:txBody>
      </p:sp>
      <p:sp>
        <p:nvSpPr>
          <p:cNvPr id="6" name="Chart Placeholder 4"/>
          <p:cNvSpPr>
            <a:spLocks noGrp="1"/>
          </p:cNvSpPr>
          <p:nvPr>
            <p:ph type="chart" sz="quarter" idx="12"/>
          </p:nvPr>
        </p:nvSpPr>
        <p:spPr>
          <a:xfrm>
            <a:off x="1003200" y="3742126"/>
            <a:ext cx="3187200" cy="2134800"/>
          </a:xfrm>
        </p:spPr>
        <p:txBody>
          <a:bodyPr anchor="ctr"/>
          <a:lstStyle>
            <a:lvl1pPr algn="ctr">
              <a:defRPr/>
            </a:lvl1pPr>
          </a:lstStyle>
          <a:p>
            <a:r>
              <a:rPr lang="en-US"/>
              <a:t>Click icon to add chart</a:t>
            </a:r>
            <a:endParaRPr lang="en-GB"/>
          </a:p>
        </p:txBody>
      </p:sp>
      <p:sp>
        <p:nvSpPr>
          <p:cNvPr id="7" name="Text Placeholder 8"/>
          <p:cNvSpPr>
            <a:spLocks noGrp="1"/>
          </p:cNvSpPr>
          <p:nvPr>
            <p:ph type="body" sz="quarter" idx="10"/>
          </p:nvPr>
        </p:nvSpPr>
        <p:spPr>
          <a:xfrm>
            <a:off x="1003200"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Chart Placeholder 4"/>
          <p:cNvSpPr>
            <a:spLocks noGrp="1"/>
          </p:cNvSpPr>
          <p:nvPr>
            <p:ph type="chart" sz="quarter" idx="13"/>
          </p:nvPr>
        </p:nvSpPr>
        <p:spPr>
          <a:xfrm>
            <a:off x="8011892" y="3742126"/>
            <a:ext cx="3187200" cy="2134800"/>
          </a:xfrm>
        </p:spPr>
        <p:txBody>
          <a:bodyPr anchor="ctr"/>
          <a:lstStyle>
            <a:lvl1pPr algn="ctr">
              <a:defRPr/>
            </a:lvl1pPr>
          </a:lstStyle>
          <a:p>
            <a:r>
              <a:rPr lang="en-US"/>
              <a:t>Click icon to add chart</a:t>
            </a:r>
            <a:endParaRPr lang="en-GB"/>
          </a:p>
        </p:txBody>
      </p:sp>
      <p:sp>
        <p:nvSpPr>
          <p:cNvPr id="9" name="Text Placeholder 8"/>
          <p:cNvSpPr>
            <a:spLocks noGrp="1"/>
          </p:cNvSpPr>
          <p:nvPr>
            <p:ph type="body" sz="quarter" idx="14"/>
          </p:nvPr>
        </p:nvSpPr>
        <p:spPr>
          <a:xfrm>
            <a:off x="4507546"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8"/>
          <p:cNvSpPr>
            <a:spLocks noGrp="1"/>
          </p:cNvSpPr>
          <p:nvPr>
            <p:ph type="body" sz="quarter" idx="15"/>
          </p:nvPr>
        </p:nvSpPr>
        <p:spPr>
          <a:xfrm>
            <a:off x="8011892"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itle 2">
            <a:extLst>
              <a:ext uri="{FF2B5EF4-FFF2-40B4-BE49-F238E27FC236}">
                <a16:creationId xmlns:a16="http://schemas.microsoft.com/office/drawing/2014/main" id="{1993B809-7A30-47BC-953E-AF9FE10FDFBB}"/>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0015443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PROCESS FIVE COLUMN">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2C7EC625-DE37-4829-ACBE-0373F0B82962}"/>
              </a:ext>
            </a:extLst>
          </p:cNvPr>
          <p:cNvSpPr>
            <a:spLocks noGrp="1"/>
          </p:cNvSpPr>
          <p:nvPr>
            <p:ph type="body" sz="quarter" idx="14"/>
          </p:nvPr>
        </p:nvSpPr>
        <p:spPr>
          <a:xfrm>
            <a:off x="1003200" y="1322388"/>
            <a:ext cx="1899657" cy="4554538"/>
          </a:xfrm>
        </p:spPr>
        <p:txBody>
          <a:bodyPr/>
          <a:lstStyle>
            <a:lvl1pPr>
              <a:defRPr sz="1600" b="1" kern="0" spc="0">
                <a:solidFill>
                  <a:srgbClr val="00338D"/>
                </a:solidFill>
              </a:defRPr>
            </a:lvl1pPr>
            <a:lvl2pPr>
              <a:defRPr sz="1600" b="0" kern="0">
                <a:solidFill>
                  <a:schemeClr val="tx1"/>
                </a:solidFill>
              </a:defRPr>
            </a:lvl2pPr>
            <a:lvl3pPr>
              <a:defRPr sz="1600" kern="0">
                <a:solidFill>
                  <a:schemeClr val="tx1"/>
                </a:solidFill>
              </a:defRPr>
            </a:lvl3pPr>
            <a:lvl4pPr>
              <a:defRPr sz="1600" kern="0">
                <a:solidFill>
                  <a:schemeClr val="tx1"/>
                </a:solidFill>
              </a:defRPr>
            </a:lvl4pPr>
            <a:lvl5pPr marL="461963" indent="-231775">
              <a:buClr>
                <a:schemeClr val="tx2"/>
              </a:buClr>
              <a:buFont typeface="Arial" panose="020B0604020202020204" pitchFamily="34" charset="0"/>
              <a:buChar char="-"/>
              <a:defRPr sz="1600" kern="0">
                <a:solidFill>
                  <a:schemeClr val="tx1"/>
                </a:solidFill>
              </a:defRPr>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p:nvPr>
        </p:nvSpPr>
        <p:spPr>
          <a:xfrm>
            <a:off x="1003200" y="432000"/>
            <a:ext cx="10185600" cy="518400"/>
          </a:xfrm>
        </p:spPr>
        <p:txBody>
          <a:bodyPr/>
          <a:lstStyle>
            <a:lvl1pPr>
              <a:defRPr kern="0"/>
            </a:lvl1pPr>
          </a:lstStyle>
          <a:p>
            <a:r>
              <a:rPr lang="en-US"/>
              <a:t>Click to edit Master title style</a:t>
            </a:r>
          </a:p>
        </p:txBody>
      </p:sp>
      <p:sp>
        <p:nvSpPr>
          <p:cNvPr id="10" name="Text Placeholder 8">
            <a:extLst>
              <a:ext uri="{FF2B5EF4-FFF2-40B4-BE49-F238E27FC236}">
                <a16:creationId xmlns:a16="http://schemas.microsoft.com/office/drawing/2014/main" id="{8037C46F-D057-4106-9B45-A730A557B5D9}"/>
              </a:ext>
            </a:extLst>
          </p:cNvPr>
          <p:cNvSpPr>
            <a:spLocks noGrp="1"/>
          </p:cNvSpPr>
          <p:nvPr>
            <p:ph type="body" sz="quarter" idx="20"/>
          </p:nvPr>
        </p:nvSpPr>
        <p:spPr>
          <a:xfrm>
            <a:off x="3072600" y="1322388"/>
            <a:ext cx="1899657" cy="4554538"/>
          </a:xfrm>
        </p:spPr>
        <p:txBody>
          <a:bodyPr/>
          <a:lstStyle>
            <a:lvl1pPr>
              <a:defRPr sz="1600" b="1" kern="0" spc="0">
                <a:solidFill>
                  <a:srgbClr val="00338D"/>
                </a:solidFill>
              </a:defRPr>
            </a:lvl1pPr>
            <a:lvl2pPr>
              <a:defRPr sz="1600" b="0" kern="0">
                <a:solidFill>
                  <a:schemeClr val="tx1"/>
                </a:solidFill>
              </a:defRPr>
            </a:lvl2pPr>
            <a:lvl3pPr>
              <a:defRPr sz="1600" kern="0">
                <a:solidFill>
                  <a:schemeClr val="tx1"/>
                </a:solidFill>
              </a:defRPr>
            </a:lvl3pPr>
            <a:lvl4pPr>
              <a:defRPr sz="1600" kern="0">
                <a:solidFill>
                  <a:schemeClr val="tx1"/>
                </a:solidFill>
              </a:defRPr>
            </a:lvl4pPr>
            <a:lvl5pPr marL="461963" indent="-231775">
              <a:buClr>
                <a:schemeClr val="tx2"/>
              </a:buClr>
              <a:buFont typeface="Arial" panose="020B0604020202020204" pitchFamily="34" charset="0"/>
              <a:buChar char="-"/>
              <a:defRPr sz="1600" kern="0">
                <a:solidFill>
                  <a:schemeClr val="tx1"/>
                </a:solidFill>
              </a:defRPr>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8">
            <a:extLst>
              <a:ext uri="{FF2B5EF4-FFF2-40B4-BE49-F238E27FC236}">
                <a16:creationId xmlns:a16="http://schemas.microsoft.com/office/drawing/2014/main" id="{FE33DBCF-2199-4682-AAC2-C3FC0CBE92A8}"/>
              </a:ext>
            </a:extLst>
          </p:cNvPr>
          <p:cNvSpPr>
            <a:spLocks noGrp="1"/>
          </p:cNvSpPr>
          <p:nvPr>
            <p:ph type="body" sz="quarter" idx="21"/>
          </p:nvPr>
        </p:nvSpPr>
        <p:spPr>
          <a:xfrm>
            <a:off x="5142000" y="1322388"/>
            <a:ext cx="1899657" cy="4554538"/>
          </a:xfrm>
        </p:spPr>
        <p:txBody>
          <a:bodyPr/>
          <a:lstStyle>
            <a:lvl1pPr>
              <a:defRPr sz="1600" b="1" kern="0" spc="0">
                <a:solidFill>
                  <a:srgbClr val="00338D"/>
                </a:solidFill>
              </a:defRPr>
            </a:lvl1pPr>
            <a:lvl2pPr>
              <a:defRPr sz="1600" b="0" kern="0">
                <a:solidFill>
                  <a:schemeClr val="tx1"/>
                </a:solidFill>
              </a:defRPr>
            </a:lvl2pPr>
            <a:lvl3pPr>
              <a:defRPr sz="1600" kern="0">
                <a:solidFill>
                  <a:schemeClr val="tx1"/>
                </a:solidFill>
              </a:defRPr>
            </a:lvl3pPr>
            <a:lvl4pPr>
              <a:defRPr sz="1600" kern="0">
                <a:solidFill>
                  <a:schemeClr val="tx1"/>
                </a:solidFill>
              </a:defRPr>
            </a:lvl4pPr>
            <a:lvl5pPr marL="461963" indent="-231775">
              <a:buClr>
                <a:schemeClr val="tx2"/>
              </a:buClr>
              <a:buFont typeface="Arial" panose="020B0604020202020204" pitchFamily="34" charset="0"/>
              <a:buChar char="-"/>
              <a:defRPr sz="1600" kern="0">
                <a:solidFill>
                  <a:schemeClr val="tx1"/>
                </a:solidFill>
              </a:defRPr>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8">
            <a:extLst>
              <a:ext uri="{FF2B5EF4-FFF2-40B4-BE49-F238E27FC236}">
                <a16:creationId xmlns:a16="http://schemas.microsoft.com/office/drawing/2014/main" id="{E130E5C8-8660-4D01-AD3B-CEEFB37F7538}"/>
              </a:ext>
            </a:extLst>
          </p:cNvPr>
          <p:cNvSpPr>
            <a:spLocks noGrp="1"/>
          </p:cNvSpPr>
          <p:nvPr>
            <p:ph type="body" sz="quarter" idx="22"/>
          </p:nvPr>
        </p:nvSpPr>
        <p:spPr>
          <a:xfrm>
            <a:off x="7211400" y="1322388"/>
            <a:ext cx="1899657" cy="4554538"/>
          </a:xfrm>
        </p:spPr>
        <p:txBody>
          <a:bodyPr/>
          <a:lstStyle>
            <a:lvl1pPr>
              <a:defRPr sz="1600" b="1" kern="0" spc="0">
                <a:solidFill>
                  <a:srgbClr val="00338D"/>
                </a:solidFill>
              </a:defRPr>
            </a:lvl1pPr>
            <a:lvl2pPr>
              <a:defRPr sz="1600" b="0" kern="0">
                <a:solidFill>
                  <a:schemeClr val="tx1"/>
                </a:solidFill>
              </a:defRPr>
            </a:lvl2pPr>
            <a:lvl3pPr>
              <a:defRPr sz="1600" kern="0">
                <a:solidFill>
                  <a:schemeClr val="tx1"/>
                </a:solidFill>
              </a:defRPr>
            </a:lvl3pPr>
            <a:lvl4pPr>
              <a:defRPr sz="1600" kern="0">
                <a:solidFill>
                  <a:schemeClr val="tx1"/>
                </a:solidFill>
              </a:defRPr>
            </a:lvl4pPr>
            <a:lvl5pPr marL="461963" indent="-231775">
              <a:buClr>
                <a:schemeClr val="tx2"/>
              </a:buClr>
              <a:buFont typeface="Arial" panose="020B0604020202020204" pitchFamily="34" charset="0"/>
              <a:buChar char="-"/>
              <a:defRPr sz="1600" kern="0">
                <a:solidFill>
                  <a:schemeClr val="tx1"/>
                </a:solidFill>
              </a:defRPr>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8">
            <a:extLst>
              <a:ext uri="{FF2B5EF4-FFF2-40B4-BE49-F238E27FC236}">
                <a16:creationId xmlns:a16="http://schemas.microsoft.com/office/drawing/2014/main" id="{F404CCF0-6C3D-42EE-9F8D-FE237FEEB13D}"/>
              </a:ext>
            </a:extLst>
          </p:cNvPr>
          <p:cNvSpPr>
            <a:spLocks noGrp="1"/>
          </p:cNvSpPr>
          <p:nvPr>
            <p:ph type="body" sz="quarter" idx="23"/>
          </p:nvPr>
        </p:nvSpPr>
        <p:spPr>
          <a:xfrm>
            <a:off x="9280798" y="1322388"/>
            <a:ext cx="1899657" cy="4554538"/>
          </a:xfrm>
        </p:spPr>
        <p:txBody>
          <a:bodyPr/>
          <a:lstStyle>
            <a:lvl1pPr>
              <a:defRPr sz="1600" b="1" kern="0" spc="0">
                <a:solidFill>
                  <a:srgbClr val="00338D"/>
                </a:solidFill>
              </a:defRPr>
            </a:lvl1pPr>
            <a:lvl2pPr>
              <a:defRPr sz="1600" b="0" kern="0">
                <a:solidFill>
                  <a:schemeClr val="tx1"/>
                </a:solidFill>
              </a:defRPr>
            </a:lvl2pPr>
            <a:lvl3pPr>
              <a:defRPr sz="1600" kern="0">
                <a:solidFill>
                  <a:schemeClr val="tx1"/>
                </a:solidFill>
              </a:defRPr>
            </a:lvl3pPr>
            <a:lvl4pPr>
              <a:defRPr sz="1600" kern="0">
                <a:solidFill>
                  <a:schemeClr val="tx1"/>
                </a:solidFill>
              </a:defRPr>
            </a:lvl4pPr>
            <a:lvl5pPr marL="461963" indent="-231775">
              <a:buClr>
                <a:schemeClr val="tx2"/>
              </a:buClr>
              <a:buFont typeface="Arial" panose="020B0604020202020204" pitchFamily="34" charset="0"/>
              <a:buChar char="-"/>
              <a:defRPr sz="1600" kern="0">
                <a:solidFill>
                  <a:schemeClr val="tx1"/>
                </a:solidFill>
              </a:defRPr>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199608904"/>
      </p:ext>
    </p:extLst>
  </p:cSld>
  <p:clrMapOvr>
    <a:masterClrMapping/>
  </p:clrMapOvr>
  <p:extLst>
    <p:ext uri="{DCECCB84-F9BA-43D5-87BE-67443E8EF086}">
      <p15:sldGuideLst xmlns:p15="http://schemas.microsoft.com/office/powerpoint/2012/main">
        <p15:guide id="1" orient="horz" pos="1296">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rocess 5 Column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03201"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8"/>
          <p:cNvSpPr>
            <a:spLocks noGrp="1"/>
          </p:cNvSpPr>
          <p:nvPr>
            <p:ph type="body" sz="quarter" idx="11"/>
          </p:nvPr>
        </p:nvSpPr>
        <p:spPr>
          <a:xfrm>
            <a:off x="3068984"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8"/>
          <p:cNvSpPr>
            <a:spLocks noGrp="1"/>
          </p:cNvSpPr>
          <p:nvPr>
            <p:ph type="body" sz="quarter" idx="12"/>
          </p:nvPr>
        </p:nvSpPr>
        <p:spPr>
          <a:xfrm>
            <a:off x="5134768"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8"/>
          <p:cNvSpPr>
            <a:spLocks noGrp="1"/>
          </p:cNvSpPr>
          <p:nvPr>
            <p:ph type="body" sz="quarter" idx="13"/>
          </p:nvPr>
        </p:nvSpPr>
        <p:spPr>
          <a:xfrm>
            <a:off x="7200552"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12"/>
          <p:cNvSpPr>
            <a:spLocks noGrp="1"/>
          </p:cNvSpPr>
          <p:nvPr>
            <p:ph type="body" sz="quarter" idx="14" hasCustomPrompt="1"/>
          </p:nvPr>
        </p:nvSpPr>
        <p:spPr>
          <a:xfrm>
            <a:off x="1003200"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5" name="Text Placeholder 12"/>
          <p:cNvSpPr>
            <a:spLocks noGrp="1"/>
          </p:cNvSpPr>
          <p:nvPr>
            <p:ph type="body" sz="quarter" idx="15" hasCustomPrompt="1"/>
          </p:nvPr>
        </p:nvSpPr>
        <p:spPr>
          <a:xfrm>
            <a:off x="3068984"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6" name="Text Placeholder 12"/>
          <p:cNvSpPr>
            <a:spLocks noGrp="1"/>
          </p:cNvSpPr>
          <p:nvPr>
            <p:ph type="body" sz="quarter" idx="16" hasCustomPrompt="1"/>
          </p:nvPr>
        </p:nvSpPr>
        <p:spPr>
          <a:xfrm>
            <a:off x="5134768"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7" name="Text Placeholder 12"/>
          <p:cNvSpPr>
            <a:spLocks noGrp="1"/>
          </p:cNvSpPr>
          <p:nvPr>
            <p:ph type="body" sz="quarter" idx="17" hasCustomPrompt="1"/>
          </p:nvPr>
        </p:nvSpPr>
        <p:spPr>
          <a:xfrm>
            <a:off x="7200552"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1" name="Text Placeholder 12"/>
          <p:cNvSpPr>
            <a:spLocks noGrp="1"/>
          </p:cNvSpPr>
          <p:nvPr>
            <p:ph type="body" sz="quarter" idx="18" hasCustomPrompt="1"/>
          </p:nvPr>
        </p:nvSpPr>
        <p:spPr>
          <a:xfrm>
            <a:off x="9266337"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2" name="Text Placeholder 8"/>
          <p:cNvSpPr>
            <a:spLocks noGrp="1"/>
          </p:cNvSpPr>
          <p:nvPr>
            <p:ph type="body" sz="quarter" idx="19"/>
          </p:nvPr>
        </p:nvSpPr>
        <p:spPr>
          <a:xfrm>
            <a:off x="9266337"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itle 2">
            <a:extLst>
              <a:ext uri="{FF2B5EF4-FFF2-40B4-BE49-F238E27FC236}">
                <a16:creationId xmlns:a16="http://schemas.microsoft.com/office/drawing/2014/main" id="{B6F9AD75-9C5D-491A-8EB6-1E4763A9BC35}"/>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4198528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ocess 5 Columns_Cobalt Blue">
    <p:spTree>
      <p:nvGrpSpPr>
        <p:cNvPr id="1" name=""/>
        <p:cNvGrpSpPr/>
        <p:nvPr/>
      </p:nvGrpSpPr>
      <p:grpSpPr>
        <a:xfrm>
          <a:off x="0" y="0"/>
          <a:ext cx="0" cy="0"/>
          <a:chOff x="0" y="0"/>
          <a:chExt cx="0" cy="0"/>
        </a:xfrm>
      </p:grpSpPr>
      <p:sp>
        <p:nvSpPr>
          <p:cNvPr id="27" name="Text Placeholder 8">
            <a:extLst>
              <a:ext uri="{FF2B5EF4-FFF2-40B4-BE49-F238E27FC236}">
                <a16:creationId xmlns:a16="http://schemas.microsoft.com/office/drawing/2014/main" id="{A68D3E60-F95F-4250-92C1-89CF93433E23}"/>
              </a:ext>
            </a:extLst>
          </p:cNvPr>
          <p:cNvSpPr>
            <a:spLocks noGrp="1"/>
          </p:cNvSpPr>
          <p:nvPr>
            <p:ph type="body" sz="quarter" idx="10"/>
          </p:nvPr>
        </p:nvSpPr>
        <p:spPr>
          <a:xfrm>
            <a:off x="1003201"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8" name="Text Placeholder 8">
            <a:extLst>
              <a:ext uri="{FF2B5EF4-FFF2-40B4-BE49-F238E27FC236}">
                <a16:creationId xmlns:a16="http://schemas.microsoft.com/office/drawing/2014/main" id="{8D8E592C-F128-4E4B-970B-BFB5C0F2A492}"/>
              </a:ext>
            </a:extLst>
          </p:cNvPr>
          <p:cNvSpPr>
            <a:spLocks noGrp="1"/>
          </p:cNvSpPr>
          <p:nvPr>
            <p:ph type="body" sz="quarter" idx="11"/>
          </p:nvPr>
        </p:nvSpPr>
        <p:spPr>
          <a:xfrm>
            <a:off x="3068984"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9" name="Text Placeholder 8">
            <a:extLst>
              <a:ext uri="{FF2B5EF4-FFF2-40B4-BE49-F238E27FC236}">
                <a16:creationId xmlns:a16="http://schemas.microsoft.com/office/drawing/2014/main" id="{EE6B17CD-E0EF-40A4-A171-4E4B731CE0D9}"/>
              </a:ext>
            </a:extLst>
          </p:cNvPr>
          <p:cNvSpPr>
            <a:spLocks noGrp="1"/>
          </p:cNvSpPr>
          <p:nvPr>
            <p:ph type="body" sz="quarter" idx="12"/>
          </p:nvPr>
        </p:nvSpPr>
        <p:spPr>
          <a:xfrm>
            <a:off x="5134768"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8">
            <a:extLst>
              <a:ext uri="{FF2B5EF4-FFF2-40B4-BE49-F238E27FC236}">
                <a16:creationId xmlns:a16="http://schemas.microsoft.com/office/drawing/2014/main" id="{03C9A44B-2A8F-416D-A76B-F3A018572E3F}"/>
              </a:ext>
            </a:extLst>
          </p:cNvPr>
          <p:cNvSpPr>
            <a:spLocks noGrp="1"/>
          </p:cNvSpPr>
          <p:nvPr>
            <p:ph type="body" sz="quarter" idx="13"/>
          </p:nvPr>
        </p:nvSpPr>
        <p:spPr>
          <a:xfrm>
            <a:off x="7200552"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1" name="Text Placeholder 12">
            <a:extLst>
              <a:ext uri="{FF2B5EF4-FFF2-40B4-BE49-F238E27FC236}">
                <a16:creationId xmlns:a16="http://schemas.microsoft.com/office/drawing/2014/main" id="{D3A5B3AC-C2E0-40CF-9D31-036461F790D0}"/>
              </a:ext>
            </a:extLst>
          </p:cNvPr>
          <p:cNvSpPr>
            <a:spLocks noGrp="1"/>
          </p:cNvSpPr>
          <p:nvPr>
            <p:ph type="body" sz="quarter" idx="14" hasCustomPrompt="1"/>
          </p:nvPr>
        </p:nvSpPr>
        <p:spPr>
          <a:xfrm>
            <a:off x="1003200"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32" name="Text Placeholder 12">
            <a:extLst>
              <a:ext uri="{FF2B5EF4-FFF2-40B4-BE49-F238E27FC236}">
                <a16:creationId xmlns:a16="http://schemas.microsoft.com/office/drawing/2014/main" id="{969E3860-942E-40E2-A1C8-AF5DF29675F7}"/>
              </a:ext>
            </a:extLst>
          </p:cNvPr>
          <p:cNvSpPr>
            <a:spLocks noGrp="1"/>
          </p:cNvSpPr>
          <p:nvPr>
            <p:ph type="body" sz="quarter" idx="15" hasCustomPrompt="1"/>
          </p:nvPr>
        </p:nvSpPr>
        <p:spPr>
          <a:xfrm>
            <a:off x="3068984"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33" name="Text Placeholder 12">
            <a:extLst>
              <a:ext uri="{FF2B5EF4-FFF2-40B4-BE49-F238E27FC236}">
                <a16:creationId xmlns:a16="http://schemas.microsoft.com/office/drawing/2014/main" id="{8E580107-2025-4C04-9884-4A6DBB63DE03}"/>
              </a:ext>
            </a:extLst>
          </p:cNvPr>
          <p:cNvSpPr>
            <a:spLocks noGrp="1"/>
          </p:cNvSpPr>
          <p:nvPr>
            <p:ph type="body" sz="quarter" idx="16" hasCustomPrompt="1"/>
          </p:nvPr>
        </p:nvSpPr>
        <p:spPr>
          <a:xfrm>
            <a:off x="5134768"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34" name="Text Placeholder 12">
            <a:extLst>
              <a:ext uri="{FF2B5EF4-FFF2-40B4-BE49-F238E27FC236}">
                <a16:creationId xmlns:a16="http://schemas.microsoft.com/office/drawing/2014/main" id="{BC4D5128-392D-4FC9-A83F-FA43203A40D7}"/>
              </a:ext>
            </a:extLst>
          </p:cNvPr>
          <p:cNvSpPr>
            <a:spLocks noGrp="1"/>
          </p:cNvSpPr>
          <p:nvPr>
            <p:ph type="body" sz="quarter" idx="17" hasCustomPrompt="1"/>
          </p:nvPr>
        </p:nvSpPr>
        <p:spPr>
          <a:xfrm>
            <a:off x="7200552"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35" name="Text Placeholder 12">
            <a:extLst>
              <a:ext uri="{FF2B5EF4-FFF2-40B4-BE49-F238E27FC236}">
                <a16:creationId xmlns:a16="http://schemas.microsoft.com/office/drawing/2014/main" id="{A8EB5529-8601-4864-9983-FBB672B8B9FF}"/>
              </a:ext>
            </a:extLst>
          </p:cNvPr>
          <p:cNvSpPr>
            <a:spLocks noGrp="1"/>
          </p:cNvSpPr>
          <p:nvPr>
            <p:ph type="body" sz="quarter" idx="18" hasCustomPrompt="1"/>
          </p:nvPr>
        </p:nvSpPr>
        <p:spPr>
          <a:xfrm>
            <a:off x="9266337"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36" name="Text Placeholder 8">
            <a:extLst>
              <a:ext uri="{FF2B5EF4-FFF2-40B4-BE49-F238E27FC236}">
                <a16:creationId xmlns:a16="http://schemas.microsoft.com/office/drawing/2014/main" id="{4715BC67-F699-49E6-B5D7-22ED9DFA817E}"/>
              </a:ext>
            </a:extLst>
          </p:cNvPr>
          <p:cNvSpPr>
            <a:spLocks noGrp="1"/>
          </p:cNvSpPr>
          <p:nvPr>
            <p:ph type="body" sz="quarter" idx="19"/>
          </p:nvPr>
        </p:nvSpPr>
        <p:spPr>
          <a:xfrm>
            <a:off x="9266337"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itle 2">
            <a:extLst>
              <a:ext uri="{FF2B5EF4-FFF2-40B4-BE49-F238E27FC236}">
                <a16:creationId xmlns:a16="http://schemas.microsoft.com/office/drawing/2014/main" id="{EB51C022-C0B7-4310-BC9F-D7C63034FE3A}"/>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GB"/>
          </a:p>
        </p:txBody>
      </p:sp>
    </p:spTree>
    <p:extLst>
      <p:ext uri="{BB962C8B-B14F-4D97-AF65-F5344CB8AC3E}">
        <p14:creationId xmlns:p14="http://schemas.microsoft.com/office/powerpoint/2010/main" val="366818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rocess 6 Column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3580C36-1E70-46DD-9783-AFD66B7DEC90}"/>
              </a:ext>
            </a:extLst>
          </p:cNvPr>
          <p:cNvSpPr/>
          <p:nvPr userDrawn="1"/>
        </p:nvSpPr>
        <p:spPr>
          <a:xfrm>
            <a:off x="0" y="0"/>
            <a:ext cx="12192000" cy="268605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9" name="Text Placeholder 8"/>
          <p:cNvSpPr>
            <a:spLocks noGrp="1"/>
          </p:cNvSpPr>
          <p:nvPr>
            <p:ph type="body" sz="quarter" idx="10"/>
          </p:nvPr>
        </p:nvSpPr>
        <p:spPr>
          <a:xfrm>
            <a:off x="1003200" y="2009775"/>
            <a:ext cx="1981300"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8"/>
          <p:cNvSpPr>
            <a:spLocks noGrp="1"/>
          </p:cNvSpPr>
          <p:nvPr>
            <p:ph type="body" sz="quarter" idx="11"/>
          </p:nvPr>
        </p:nvSpPr>
        <p:spPr>
          <a:xfrm>
            <a:off x="3060888" y="2009775"/>
            <a:ext cx="1981300"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8"/>
          <p:cNvSpPr>
            <a:spLocks noGrp="1"/>
          </p:cNvSpPr>
          <p:nvPr>
            <p:ph type="body" sz="quarter" idx="12"/>
          </p:nvPr>
        </p:nvSpPr>
        <p:spPr>
          <a:xfrm>
            <a:off x="5118576" y="2009775"/>
            <a:ext cx="1981300"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8"/>
          <p:cNvSpPr>
            <a:spLocks noGrp="1"/>
          </p:cNvSpPr>
          <p:nvPr>
            <p:ph type="body" sz="quarter" idx="13"/>
          </p:nvPr>
        </p:nvSpPr>
        <p:spPr>
          <a:xfrm>
            <a:off x="7176264" y="2009775"/>
            <a:ext cx="1981300"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8">
            <a:extLst>
              <a:ext uri="{FF2B5EF4-FFF2-40B4-BE49-F238E27FC236}">
                <a16:creationId xmlns:a16="http://schemas.microsoft.com/office/drawing/2014/main" id="{E469478F-D315-4922-A7E4-E575455BF352}"/>
              </a:ext>
            </a:extLst>
          </p:cNvPr>
          <p:cNvSpPr>
            <a:spLocks noGrp="1"/>
          </p:cNvSpPr>
          <p:nvPr>
            <p:ph type="body" sz="quarter" idx="20"/>
          </p:nvPr>
        </p:nvSpPr>
        <p:spPr>
          <a:xfrm>
            <a:off x="9233951" y="2009775"/>
            <a:ext cx="1981300"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9">
            <a:extLst>
              <a:ext uri="{FF2B5EF4-FFF2-40B4-BE49-F238E27FC236}">
                <a16:creationId xmlns:a16="http://schemas.microsoft.com/office/drawing/2014/main" id="{38557E01-A30E-46EA-BAB3-4F33E0992F32}"/>
              </a:ext>
            </a:extLst>
          </p:cNvPr>
          <p:cNvSpPr>
            <a:spLocks noGrp="1"/>
          </p:cNvSpPr>
          <p:nvPr>
            <p:ph type="body" sz="quarter" idx="21"/>
          </p:nvPr>
        </p:nvSpPr>
        <p:spPr>
          <a:xfrm>
            <a:off x="995363" y="1330325"/>
            <a:ext cx="10185400" cy="538609"/>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
        <p:nvSpPr>
          <p:cNvPr id="7" name="Title 6">
            <a:extLst>
              <a:ext uri="{FF2B5EF4-FFF2-40B4-BE49-F238E27FC236}">
                <a16:creationId xmlns:a16="http://schemas.microsoft.com/office/drawing/2014/main" id="{59724627-195E-4BFD-9A60-FFD6EECF128B}"/>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Tree>
    <p:extLst>
      <p:ext uri="{BB962C8B-B14F-4D97-AF65-F5344CB8AC3E}">
        <p14:creationId xmlns:p14="http://schemas.microsoft.com/office/powerpoint/2010/main" val="152212498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rocess 4 Column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03200" y="1936713"/>
            <a:ext cx="2196000" cy="3940213"/>
          </a:xfrm>
          <a:solidFill>
            <a:schemeClr val="bg1">
              <a:lumMod val="85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8"/>
          <p:cNvSpPr>
            <a:spLocks noGrp="1"/>
          </p:cNvSpPr>
          <p:nvPr>
            <p:ph type="body" sz="quarter" idx="11"/>
          </p:nvPr>
        </p:nvSpPr>
        <p:spPr>
          <a:xfrm>
            <a:off x="3593775" y="1936713"/>
            <a:ext cx="2196000" cy="3940213"/>
          </a:xfrm>
          <a:solidFill>
            <a:schemeClr val="bg1">
              <a:lumMod val="85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8"/>
          <p:cNvSpPr>
            <a:spLocks noGrp="1"/>
          </p:cNvSpPr>
          <p:nvPr>
            <p:ph type="body" sz="quarter" idx="12"/>
          </p:nvPr>
        </p:nvSpPr>
        <p:spPr>
          <a:xfrm>
            <a:off x="6184350" y="1936713"/>
            <a:ext cx="2196000" cy="3940213"/>
          </a:xfrm>
          <a:solidFill>
            <a:schemeClr val="bg1">
              <a:lumMod val="85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8"/>
          <p:cNvSpPr>
            <a:spLocks noGrp="1"/>
          </p:cNvSpPr>
          <p:nvPr>
            <p:ph type="body" sz="quarter" idx="13"/>
          </p:nvPr>
        </p:nvSpPr>
        <p:spPr>
          <a:xfrm>
            <a:off x="8774926" y="1936713"/>
            <a:ext cx="2196000" cy="3940213"/>
          </a:xfrm>
          <a:solidFill>
            <a:schemeClr val="bg1">
              <a:lumMod val="85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12"/>
          <p:cNvSpPr>
            <a:spLocks noGrp="1"/>
          </p:cNvSpPr>
          <p:nvPr>
            <p:ph type="body" sz="quarter" idx="14" hasCustomPrompt="1"/>
          </p:nvPr>
        </p:nvSpPr>
        <p:spPr>
          <a:xfrm>
            <a:off x="1003200"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5" name="Text Placeholder 12"/>
          <p:cNvSpPr>
            <a:spLocks noGrp="1"/>
          </p:cNvSpPr>
          <p:nvPr>
            <p:ph type="body" sz="quarter" idx="15" hasCustomPrompt="1"/>
          </p:nvPr>
        </p:nvSpPr>
        <p:spPr>
          <a:xfrm>
            <a:off x="3593775"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6" name="Text Placeholder 12"/>
          <p:cNvSpPr>
            <a:spLocks noGrp="1"/>
          </p:cNvSpPr>
          <p:nvPr>
            <p:ph type="body" sz="quarter" idx="16" hasCustomPrompt="1"/>
          </p:nvPr>
        </p:nvSpPr>
        <p:spPr>
          <a:xfrm>
            <a:off x="6184350"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7" name="Text Placeholder 12"/>
          <p:cNvSpPr>
            <a:spLocks noGrp="1"/>
          </p:cNvSpPr>
          <p:nvPr>
            <p:ph type="body" sz="quarter" idx="17" hasCustomPrompt="1"/>
          </p:nvPr>
        </p:nvSpPr>
        <p:spPr>
          <a:xfrm>
            <a:off x="8774926"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3" name="Title 2">
            <a:extLst>
              <a:ext uri="{FF2B5EF4-FFF2-40B4-BE49-F238E27FC236}">
                <a16:creationId xmlns:a16="http://schemas.microsoft.com/office/drawing/2014/main" id="{DE70D7C0-6953-439A-A54E-CED56520F828}"/>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320396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rocess 4 Columns_Cobalt Blue">
    <p:spTree>
      <p:nvGrpSpPr>
        <p:cNvPr id="1" name=""/>
        <p:cNvGrpSpPr/>
        <p:nvPr/>
      </p:nvGrpSpPr>
      <p:grpSpPr>
        <a:xfrm>
          <a:off x="0" y="0"/>
          <a:ext cx="0" cy="0"/>
          <a:chOff x="0" y="0"/>
          <a:chExt cx="0" cy="0"/>
        </a:xfrm>
      </p:grpSpPr>
      <p:sp>
        <p:nvSpPr>
          <p:cNvPr id="11" name="Text Placeholder 8">
            <a:extLst>
              <a:ext uri="{FF2B5EF4-FFF2-40B4-BE49-F238E27FC236}">
                <a16:creationId xmlns:a16="http://schemas.microsoft.com/office/drawing/2014/main" id="{ABA5FBEF-FE77-4CC8-B2D5-D94327DAF658}"/>
              </a:ext>
            </a:extLst>
          </p:cNvPr>
          <p:cNvSpPr>
            <a:spLocks noGrp="1"/>
          </p:cNvSpPr>
          <p:nvPr>
            <p:ph type="body" sz="quarter" idx="10"/>
          </p:nvPr>
        </p:nvSpPr>
        <p:spPr>
          <a:xfrm>
            <a:off x="1003200" y="1936713"/>
            <a:ext cx="2196000" cy="3940213"/>
          </a:xfrm>
          <a:solidFill>
            <a:schemeClr val="bg1">
              <a:lumMod val="85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Text Placeholder 8">
            <a:extLst>
              <a:ext uri="{FF2B5EF4-FFF2-40B4-BE49-F238E27FC236}">
                <a16:creationId xmlns:a16="http://schemas.microsoft.com/office/drawing/2014/main" id="{659D9BAA-2BF4-4A94-BAA4-5D091A296246}"/>
              </a:ext>
            </a:extLst>
          </p:cNvPr>
          <p:cNvSpPr>
            <a:spLocks noGrp="1"/>
          </p:cNvSpPr>
          <p:nvPr>
            <p:ph type="body" sz="quarter" idx="11"/>
          </p:nvPr>
        </p:nvSpPr>
        <p:spPr>
          <a:xfrm>
            <a:off x="3593775" y="1936713"/>
            <a:ext cx="2196000" cy="3940213"/>
          </a:xfrm>
          <a:solidFill>
            <a:schemeClr val="bg1">
              <a:lumMod val="85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8">
            <a:extLst>
              <a:ext uri="{FF2B5EF4-FFF2-40B4-BE49-F238E27FC236}">
                <a16:creationId xmlns:a16="http://schemas.microsoft.com/office/drawing/2014/main" id="{E3D170C1-7106-44D2-A62F-A804F244A090}"/>
              </a:ext>
            </a:extLst>
          </p:cNvPr>
          <p:cNvSpPr>
            <a:spLocks noGrp="1"/>
          </p:cNvSpPr>
          <p:nvPr>
            <p:ph type="body" sz="quarter" idx="12"/>
          </p:nvPr>
        </p:nvSpPr>
        <p:spPr>
          <a:xfrm>
            <a:off x="6184350" y="1936713"/>
            <a:ext cx="2196000" cy="3940213"/>
          </a:xfrm>
          <a:solidFill>
            <a:schemeClr val="bg1">
              <a:lumMod val="85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8">
            <a:extLst>
              <a:ext uri="{FF2B5EF4-FFF2-40B4-BE49-F238E27FC236}">
                <a16:creationId xmlns:a16="http://schemas.microsoft.com/office/drawing/2014/main" id="{5DDAC4CF-AC2F-4D83-9FB0-DDFB71EE9A2C}"/>
              </a:ext>
            </a:extLst>
          </p:cNvPr>
          <p:cNvSpPr>
            <a:spLocks noGrp="1"/>
          </p:cNvSpPr>
          <p:nvPr>
            <p:ph type="body" sz="quarter" idx="13"/>
          </p:nvPr>
        </p:nvSpPr>
        <p:spPr>
          <a:xfrm>
            <a:off x="8774926" y="1936713"/>
            <a:ext cx="2196000" cy="3940213"/>
          </a:xfrm>
          <a:solidFill>
            <a:schemeClr val="bg1">
              <a:lumMod val="85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Text Placeholder 12">
            <a:extLst>
              <a:ext uri="{FF2B5EF4-FFF2-40B4-BE49-F238E27FC236}">
                <a16:creationId xmlns:a16="http://schemas.microsoft.com/office/drawing/2014/main" id="{3C84B130-9B9F-460C-87A1-4E3012ECEA7A}"/>
              </a:ext>
            </a:extLst>
          </p:cNvPr>
          <p:cNvSpPr>
            <a:spLocks noGrp="1"/>
          </p:cNvSpPr>
          <p:nvPr>
            <p:ph type="body" sz="quarter" idx="14" hasCustomPrompt="1"/>
          </p:nvPr>
        </p:nvSpPr>
        <p:spPr>
          <a:xfrm>
            <a:off x="1003200"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20" name="Text Placeholder 12">
            <a:extLst>
              <a:ext uri="{FF2B5EF4-FFF2-40B4-BE49-F238E27FC236}">
                <a16:creationId xmlns:a16="http://schemas.microsoft.com/office/drawing/2014/main" id="{FC076374-F8FA-413A-9C7F-81C823512353}"/>
              </a:ext>
            </a:extLst>
          </p:cNvPr>
          <p:cNvSpPr>
            <a:spLocks noGrp="1"/>
          </p:cNvSpPr>
          <p:nvPr>
            <p:ph type="body" sz="quarter" idx="15" hasCustomPrompt="1"/>
          </p:nvPr>
        </p:nvSpPr>
        <p:spPr>
          <a:xfrm>
            <a:off x="3593775"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21" name="Text Placeholder 12">
            <a:extLst>
              <a:ext uri="{FF2B5EF4-FFF2-40B4-BE49-F238E27FC236}">
                <a16:creationId xmlns:a16="http://schemas.microsoft.com/office/drawing/2014/main" id="{92DC24D7-E120-435A-8A2A-98E939AC4C9C}"/>
              </a:ext>
            </a:extLst>
          </p:cNvPr>
          <p:cNvSpPr>
            <a:spLocks noGrp="1"/>
          </p:cNvSpPr>
          <p:nvPr>
            <p:ph type="body" sz="quarter" idx="16" hasCustomPrompt="1"/>
          </p:nvPr>
        </p:nvSpPr>
        <p:spPr>
          <a:xfrm>
            <a:off x="6184350"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22" name="Text Placeholder 12">
            <a:extLst>
              <a:ext uri="{FF2B5EF4-FFF2-40B4-BE49-F238E27FC236}">
                <a16:creationId xmlns:a16="http://schemas.microsoft.com/office/drawing/2014/main" id="{41F15369-328E-43E6-894F-1F86414EB3F0}"/>
              </a:ext>
            </a:extLst>
          </p:cNvPr>
          <p:cNvSpPr>
            <a:spLocks noGrp="1"/>
          </p:cNvSpPr>
          <p:nvPr>
            <p:ph type="body" sz="quarter" idx="17" hasCustomPrompt="1"/>
          </p:nvPr>
        </p:nvSpPr>
        <p:spPr>
          <a:xfrm>
            <a:off x="8774926"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3" name="Title 2">
            <a:extLst>
              <a:ext uri="{FF2B5EF4-FFF2-40B4-BE49-F238E27FC236}">
                <a16:creationId xmlns:a16="http://schemas.microsoft.com/office/drawing/2014/main" id="{9890D0D6-CEB9-47AA-B0BF-EB213FE3B803}"/>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GB"/>
          </a:p>
        </p:txBody>
      </p:sp>
    </p:spTree>
    <p:extLst>
      <p:ext uri="{BB962C8B-B14F-4D97-AF65-F5344CB8AC3E}">
        <p14:creationId xmlns:p14="http://schemas.microsoft.com/office/powerpoint/2010/main" val="21635679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5_PROCESS FIVE COLUMN">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2C7EC625-DE37-4829-ACBE-0373F0B82962}"/>
              </a:ext>
            </a:extLst>
          </p:cNvPr>
          <p:cNvSpPr>
            <a:spLocks noGrp="1"/>
          </p:cNvSpPr>
          <p:nvPr>
            <p:ph type="body" sz="quarter" idx="14"/>
          </p:nvPr>
        </p:nvSpPr>
        <p:spPr>
          <a:xfrm>
            <a:off x="1003200" y="1322388"/>
            <a:ext cx="1899657" cy="4554538"/>
          </a:xfrm>
          <a:solidFill>
            <a:srgbClr val="E5E5E5"/>
          </a:solidFill>
        </p:spPr>
        <p:txBody>
          <a:bodyPr lIns="91440" tIns="1005840" rIns="91440"/>
          <a:lstStyle>
            <a:lvl1pPr>
              <a:defRPr sz="1600" b="1" spc="0"/>
            </a:lvl1pPr>
            <a:lvl2pPr>
              <a:defRPr sz="1600" b="0">
                <a:solidFill>
                  <a:schemeClr val="tx1"/>
                </a:solidFill>
              </a:defRPr>
            </a:lvl2pPr>
            <a:lvl3pPr>
              <a:defRPr sz="1600" kern="0"/>
            </a:lvl3pPr>
            <a:lvl4pPr>
              <a:defRPr sz="1600" kern="0"/>
            </a:lvl4pPr>
            <a:lvl5pPr marL="461963" indent="-231775">
              <a:buClr>
                <a:schemeClr val="tx2"/>
              </a:buClr>
              <a:buFont typeface="Arial" panose="020B0604020202020204" pitchFamily="34" charset="0"/>
              <a:buChar char="-"/>
              <a:defRPr sz="1600" kern="0"/>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p:nvPr>
        </p:nvSpPr>
        <p:spPr>
          <a:xfrm>
            <a:off x="1003200" y="432000"/>
            <a:ext cx="10185600" cy="518400"/>
          </a:xfrm>
        </p:spPr>
        <p:txBody>
          <a:bodyPr/>
          <a:lstStyle>
            <a:lvl1pPr>
              <a:defRPr kern="0"/>
            </a:lvl1pPr>
          </a:lstStyle>
          <a:p>
            <a:r>
              <a:rPr lang="en-US"/>
              <a:t>Click to edit Master title style</a:t>
            </a:r>
          </a:p>
        </p:txBody>
      </p:sp>
      <p:sp>
        <p:nvSpPr>
          <p:cNvPr id="10" name="Text Placeholder 8">
            <a:extLst>
              <a:ext uri="{FF2B5EF4-FFF2-40B4-BE49-F238E27FC236}">
                <a16:creationId xmlns:a16="http://schemas.microsoft.com/office/drawing/2014/main" id="{8037C46F-D057-4106-9B45-A730A557B5D9}"/>
              </a:ext>
            </a:extLst>
          </p:cNvPr>
          <p:cNvSpPr>
            <a:spLocks noGrp="1"/>
          </p:cNvSpPr>
          <p:nvPr>
            <p:ph type="body" sz="quarter" idx="20"/>
          </p:nvPr>
        </p:nvSpPr>
        <p:spPr>
          <a:xfrm>
            <a:off x="3072600" y="1322388"/>
            <a:ext cx="1899657" cy="4554538"/>
          </a:xfrm>
          <a:solidFill>
            <a:srgbClr val="E5E5E5"/>
          </a:solidFill>
        </p:spPr>
        <p:txBody>
          <a:bodyPr lIns="91440" tIns="1005840" rIns="91440"/>
          <a:lstStyle>
            <a:lvl1pPr>
              <a:defRPr sz="1600" b="1" spc="0"/>
            </a:lvl1pPr>
            <a:lvl2pPr>
              <a:defRPr sz="1600" b="0"/>
            </a:lvl2pPr>
            <a:lvl3pPr>
              <a:defRPr sz="1600" kern="0"/>
            </a:lvl3pPr>
            <a:lvl4pPr>
              <a:defRPr sz="1600" kern="0"/>
            </a:lvl4pPr>
            <a:lvl5pPr marL="461963" indent="-231775">
              <a:buClr>
                <a:schemeClr val="tx2"/>
              </a:buClr>
              <a:buFont typeface="Arial" panose="020B0604020202020204" pitchFamily="34" charset="0"/>
              <a:buChar char="-"/>
              <a:defRPr sz="1600" kern="0"/>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8">
            <a:extLst>
              <a:ext uri="{FF2B5EF4-FFF2-40B4-BE49-F238E27FC236}">
                <a16:creationId xmlns:a16="http://schemas.microsoft.com/office/drawing/2014/main" id="{FE33DBCF-2199-4682-AAC2-C3FC0CBE92A8}"/>
              </a:ext>
            </a:extLst>
          </p:cNvPr>
          <p:cNvSpPr>
            <a:spLocks noGrp="1"/>
          </p:cNvSpPr>
          <p:nvPr>
            <p:ph type="body" sz="quarter" idx="21"/>
          </p:nvPr>
        </p:nvSpPr>
        <p:spPr>
          <a:xfrm>
            <a:off x="5142000" y="1322388"/>
            <a:ext cx="1899657" cy="4554538"/>
          </a:xfrm>
          <a:solidFill>
            <a:srgbClr val="E5E5E5"/>
          </a:solidFill>
        </p:spPr>
        <p:txBody>
          <a:bodyPr lIns="91440" tIns="1005840" rIns="91440"/>
          <a:lstStyle>
            <a:lvl1pPr>
              <a:defRPr sz="1600" b="1" spc="0"/>
            </a:lvl1pPr>
            <a:lvl2pPr>
              <a:defRPr sz="1600" b="0"/>
            </a:lvl2pPr>
            <a:lvl3pPr>
              <a:defRPr sz="1600" kern="0"/>
            </a:lvl3pPr>
            <a:lvl4pPr>
              <a:defRPr sz="1600" kern="0"/>
            </a:lvl4pPr>
            <a:lvl5pPr marL="461963" indent="-231775">
              <a:buClr>
                <a:schemeClr val="tx2"/>
              </a:buClr>
              <a:buFont typeface="Arial" panose="020B0604020202020204" pitchFamily="34" charset="0"/>
              <a:buChar char="-"/>
              <a:defRPr sz="1600" kern="0"/>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8">
            <a:extLst>
              <a:ext uri="{FF2B5EF4-FFF2-40B4-BE49-F238E27FC236}">
                <a16:creationId xmlns:a16="http://schemas.microsoft.com/office/drawing/2014/main" id="{E130E5C8-8660-4D01-AD3B-CEEFB37F7538}"/>
              </a:ext>
            </a:extLst>
          </p:cNvPr>
          <p:cNvSpPr>
            <a:spLocks noGrp="1"/>
          </p:cNvSpPr>
          <p:nvPr>
            <p:ph type="body" sz="quarter" idx="22"/>
          </p:nvPr>
        </p:nvSpPr>
        <p:spPr>
          <a:xfrm>
            <a:off x="7211400" y="1322388"/>
            <a:ext cx="1899657" cy="4554538"/>
          </a:xfrm>
          <a:solidFill>
            <a:srgbClr val="E5E5E5"/>
          </a:solidFill>
        </p:spPr>
        <p:txBody>
          <a:bodyPr lIns="91440" tIns="1005840" rIns="91440"/>
          <a:lstStyle>
            <a:lvl1pPr>
              <a:defRPr sz="1600" b="1" spc="0"/>
            </a:lvl1pPr>
            <a:lvl2pPr>
              <a:defRPr sz="1600" b="0"/>
            </a:lvl2pPr>
            <a:lvl3pPr>
              <a:defRPr sz="1600" kern="0"/>
            </a:lvl3pPr>
            <a:lvl4pPr>
              <a:defRPr sz="1600" kern="0"/>
            </a:lvl4pPr>
            <a:lvl5pPr marL="461963" indent="-231775">
              <a:buClr>
                <a:schemeClr val="tx2"/>
              </a:buClr>
              <a:buFont typeface="Arial" panose="020B0604020202020204" pitchFamily="34" charset="0"/>
              <a:buChar char="-"/>
              <a:defRPr sz="1600" kern="0"/>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8">
            <a:extLst>
              <a:ext uri="{FF2B5EF4-FFF2-40B4-BE49-F238E27FC236}">
                <a16:creationId xmlns:a16="http://schemas.microsoft.com/office/drawing/2014/main" id="{F404CCF0-6C3D-42EE-9F8D-FE237FEEB13D}"/>
              </a:ext>
            </a:extLst>
          </p:cNvPr>
          <p:cNvSpPr>
            <a:spLocks noGrp="1"/>
          </p:cNvSpPr>
          <p:nvPr>
            <p:ph type="body" sz="quarter" idx="23"/>
          </p:nvPr>
        </p:nvSpPr>
        <p:spPr>
          <a:xfrm>
            <a:off x="9280798" y="1322388"/>
            <a:ext cx="1899657" cy="4554538"/>
          </a:xfrm>
          <a:solidFill>
            <a:srgbClr val="E5E5E5"/>
          </a:solidFill>
        </p:spPr>
        <p:txBody>
          <a:bodyPr lIns="91440" tIns="1005840" rIns="91440"/>
          <a:lstStyle>
            <a:lvl1pPr>
              <a:defRPr sz="1600" b="1" spc="0"/>
            </a:lvl1pPr>
            <a:lvl2pPr>
              <a:defRPr sz="1600" b="0"/>
            </a:lvl2pPr>
            <a:lvl3pPr>
              <a:defRPr sz="1600" kern="0"/>
            </a:lvl3pPr>
            <a:lvl4pPr>
              <a:defRPr sz="1600" kern="0"/>
            </a:lvl4pPr>
            <a:lvl5pPr marL="461963" indent="-231775">
              <a:buClr>
                <a:schemeClr val="tx2"/>
              </a:buClr>
              <a:buFont typeface="Arial" panose="020B0604020202020204" pitchFamily="34" charset="0"/>
              <a:buChar char="-"/>
              <a:defRPr sz="1600" kern="0"/>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0A7138E-6EE9-4E16-AB30-D7C7DA3DCEFF}"/>
              </a:ext>
            </a:extLst>
          </p:cNvPr>
          <p:cNvSpPr>
            <a:spLocks noGrp="1"/>
          </p:cNvSpPr>
          <p:nvPr>
            <p:ph type="body" sz="quarter" idx="24" hasCustomPrompt="1"/>
          </p:nvPr>
        </p:nvSpPr>
        <p:spPr>
          <a:xfrm>
            <a:off x="998538" y="1630363"/>
            <a:ext cx="1906587" cy="563562"/>
          </a:xfrm>
          <a:solidFill>
            <a:srgbClr val="1E49E2"/>
          </a:solidFill>
        </p:spPr>
        <p:txBody>
          <a:bodyPr anchor="ctr"/>
          <a:lstStyle>
            <a:lvl1pPr algn="ctr">
              <a:defRPr sz="1800" b="1" kern="0">
                <a:solidFill>
                  <a:schemeClr val="bg1"/>
                </a:solidFill>
              </a:defRPr>
            </a:lvl1pPr>
          </a:lstStyle>
          <a:p>
            <a:pPr lvl="0"/>
            <a:r>
              <a:rPr lang="en-US"/>
              <a:t>Subtitle</a:t>
            </a:r>
          </a:p>
        </p:txBody>
      </p:sp>
      <p:sp>
        <p:nvSpPr>
          <p:cNvPr id="15" name="Text Placeholder 3">
            <a:extLst>
              <a:ext uri="{FF2B5EF4-FFF2-40B4-BE49-F238E27FC236}">
                <a16:creationId xmlns:a16="http://schemas.microsoft.com/office/drawing/2014/main" id="{4E652417-F61A-4ABE-AAED-E30436B90B12}"/>
              </a:ext>
            </a:extLst>
          </p:cNvPr>
          <p:cNvSpPr>
            <a:spLocks noGrp="1"/>
          </p:cNvSpPr>
          <p:nvPr>
            <p:ph type="body" sz="quarter" idx="25" hasCustomPrompt="1"/>
          </p:nvPr>
        </p:nvSpPr>
        <p:spPr>
          <a:xfrm>
            <a:off x="3073464" y="1630363"/>
            <a:ext cx="1906587" cy="563562"/>
          </a:xfrm>
          <a:solidFill>
            <a:schemeClr val="tx2"/>
          </a:solidFill>
        </p:spPr>
        <p:txBody>
          <a:bodyPr anchor="ctr"/>
          <a:lstStyle>
            <a:lvl1pPr algn="ctr">
              <a:defRPr sz="1800" b="1" kern="0">
                <a:solidFill>
                  <a:schemeClr val="bg1"/>
                </a:solidFill>
              </a:defRPr>
            </a:lvl1pPr>
          </a:lstStyle>
          <a:p>
            <a:pPr lvl="0"/>
            <a:r>
              <a:rPr lang="en-US"/>
              <a:t>Subtitle</a:t>
            </a:r>
          </a:p>
        </p:txBody>
      </p:sp>
      <p:sp>
        <p:nvSpPr>
          <p:cNvPr id="16" name="Text Placeholder 3">
            <a:extLst>
              <a:ext uri="{FF2B5EF4-FFF2-40B4-BE49-F238E27FC236}">
                <a16:creationId xmlns:a16="http://schemas.microsoft.com/office/drawing/2014/main" id="{31218554-B99A-45E3-9AE4-434D8CA5AD2C}"/>
              </a:ext>
            </a:extLst>
          </p:cNvPr>
          <p:cNvSpPr>
            <a:spLocks noGrp="1"/>
          </p:cNvSpPr>
          <p:nvPr>
            <p:ph type="body" sz="quarter" idx="26" hasCustomPrompt="1"/>
          </p:nvPr>
        </p:nvSpPr>
        <p:spPr>
          <a:xfrm>
            <a:off x="5140699" y="1630363"/>
            <a:ext cx="1906587" cy="563562"/>
          </a:xfrm>
          <a:solidFill>
            <a:schemeClr val="accent4"/>
          </a:solidFill>
        </p:spPr>
        <p:txBody>
          <a:bodyPr anchor="ctr"/>
          <a:lstStyle>
            <a:lvl1pPr algn="ctr">
              <a:defRPr sz="1800" b="1" kern="0">
                <a:solidFill>
                  <a:schemeClr val="bg1"/>
                </a:solidFill>
              </a:defRPr>
            </a:lvl1pPr>
          </a:lstStyle>
          <a:p>
            <a:pPr lvl="0"/>
            <a:r>
              <a:rPr lang="en-US"/>
              <a:t>Subtitle</a:t>
            </a:r>
          </a:p>
        </p:txBody>
      </p:sp>
      <p:sp>
        <p:nvSpPr>
          <p:cNvPr id="17" name="Text Placeholder 3">
            <a:extLst>
              <a:ext uri="{FF2B5EF4-FFF2-40B4-BE49-F238E27FC236}">
                <a16:creationId xmlns:a16="http://schemas.microsoft.com/office/drawing/2014/main" id="{BFCA38BE-76B7-4635-8179-9D7DD99CD973}"/>
              </a:ext>
            </a:extLst>
          </p:cNvPr>
          <p:cNvSpPr>
            <a:spLocks noGrp="1"/>
          </p:cNvSpPr>
          <p:nvPr>
            <p:ph type="body" sz="quarter" idx="27" hasCustomPrompt="1"/>
          </p:nvPr>
        </p:nvSpPr>
        <p:spPr>
          <a:xfrm>
            <a:off x="7207934" y="1630363"/>
            <a:ext cx="1906587" cy="563562"/>
          </a:xfrm>
          <a:solidFill>
            <a:schemeClr val="accent3"/>
          </a:solidFill>
        </p:spPr>
        <p:txBody>
          <a:bodyPr anchor="ctr"/>
          <a:lstStyle>
            <a:lvl1pPr algn="ctr">
              <a:defRPr sz="1800" b="1" kern="0">
                <a:solidFill>
                  <a:schemeClr val="bg1"/>
                </a:solidFill>
              </a:defRPr>
            </a:lvl1pPr>
          </a:lstStyle>
          <a:p>
            <a:pPr lvl="0"/>
            <a:r>
              <a:rPr lang="en-US"/>
              <a:t>Subtitle</a:t>
            </a:r>
          </a:p>
        </p:txBody>
      </p:sp>
      <p:sp>
        <p:nvSpPr>
          <p:cNvPr id="18" name="Text Placeholder 3">
            <a:extLst>
              <a:ext uri="{FF2B5EF4-FFF2-40B4-BE49-F238E27FC236}">
                <a16:creationId xmlns:a16="http://schemas.microsoft.com/office/drawing/2014/main" id="{D2020005-E0B8-4233-8022-8AC559F11D2F}"/>
              </a:ext>
            </a:extLst>
          </p:cNvPr>
          <p:cNvSpPr>
            <a:spLocks noGrp="1"/>
          </p:cNvSpPr>
          <p:nvPr>
            <p:ph type="body" sz="quarter" idx="28" hasCustomPrompt="1"/>
          </p:nvPr>
        </p:nvSpPr>
        <p:spPr>
          <a:xfrm>
            <a:off x="9280798" y="1630363"/>
            <a:ext cx="1906587" cy="563562"/>
          </a:xfrm>
          <a:solidFill>
            <a:schemeClr val="accent1"/>
          </a:solidFill>
        </p:spPr>
        <p:txBody>
          <a:bodyPr anchor="ctr"/>
          <a:lstStyle>
            <a:lvl1pPr algn="ctr">
              <a:defRPr sz="1800" b="1" kern="0">
                <a:solidFill>
                  <a:schemeClr val="bg1"/>
                </a:solidFill>
              </a:defRPr>
            </a:lvl1pPr>
          </a:lstStyle>
          <a:p>
            <a:pPr lvl="0"/>
            <a:r>
              <a:rPr lang="en-US"/>
              <a:t>Subtitle</a:t>
            </a:r>
          </a:p>
        </p:txBody>
      </p:sp>
    </p:spTree>
    <p:extLst>
      <p:ext uri="{BB962C8B-B14F-4D97-AF65-F5344CB8AC3E}">
        <p14:creationId xmlns:p14="http://schemas.microsoft.com/office/powerpoint/2010/main" val="3710078077"/>
      </p:ext>
    </p:extLst>
  </p:cSld>
  <p:clrMapOvr>
    <a:masterClrMapping/>
  </p:clrMapOvr>
  <p:extLst>
    <p:ext uri="{DCECCB84-F9BA-43D5-87BE-67443E8EF086}">
      <p15:sldGuideLst xmlns:p15="http://schemas.microsoft.com/office/powerpoint/2012/main">
        <p15:guide id="1" orient="horz" pos="129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ad Box with Icon and Center Text Box">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919862B5-E58D-4F98-8070-F04E6659AC38}"/>
              </a:ext>
            </a:extLst>
          </p:cNvPr>
          <p:cNvSpPr>
            <a:spLocks noGrp="1"/>
          </p:cNvSpPr>
          <p:nvPr>
            <p:ph type="body" sz="quarter" idx="53"/>
          </p:nvPr>
        </p:nvSpPr>
        <p:spPr>
          <a:xfrm>
            <a:off x="1003346" y="1330325"/>
            <a:ext cx="4967685" cy="2132614"/>
          </a:xfrm>
          <a:custGeom>
            <a:avLst/>
            <a:gdLst>
              <a:gd name="connsiteX0" fmla="*/ 0 w 4967685"/>
              <a:gd name="connsiteY0" fmla="*/ 0 h 2132614"/>
              <a:gd name="connsiteX1" fmla="*/ 4967685 w 4967685"/>
              <a:gd name="connsiteY1" fmla="*/ 0 h 2132614"/>
              <a:gd name="connsiteX2" fmla="*/ 4967685 w 4967685"/>
              <a:gd name="connsiteY2" fmla="*/ 1013538 h 2132614"/>
              <a:gd name="connsiteX3" fmla="*/ 3364916 w 4967685"/>
              <a:gd name="connsiteY3" fmla="*/ 1013538 h 2132614"/>
              <a:gd name="connsiteX4" fmla="*/ 3364916 w 4967685"/>
              <a:gd name="connsiteY4" fmla="*/ 2132614 h 2132614"/>
              <a:gd name="connsiteX5" fmla="*/ 0 w 4967685"/>
              <a:gd name="connsiteY5" fmla="*/ 2132614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7685" h="2132614">
                <a:moveTo>
                  <a:pt x="0" y="0"/>
                </a:moveTo>
                <a:lnTo>
                  <a:pt x="4967685" y="0"/>
                </a:lnTo>
                <a:lnTo>
                  <a:pt x="4967685" y="1013538"/>
                </a:lnTo>
                <a:lnTo>
                  <a:pt x="3364916" y="1013538"/>
                </a:lnTo>
                <a:lnTo>
                  <a:pt x="3364916" y="2132614"/>
                </a:lnTo>
                <a:lnTo>
                  <a:pt x="0" y="2132614"/>
                </a:lnTo>
                <a:close/>
              </a:path>
            </a:pathLst>
          </a:custGeom>
          <a:solidFill>
            <a:schemeClr val="bg1">
              <a:lumMod val="85000"/>
            </a:schemeClr>
          </a:solidFill>
          <a:ln w="12700">
            <a:noFill/>
          </a:ln>
        </p:spPr>
        <p:txBody>
          <a:bodyPr wrap="square" lIns="108000" tIns="108000" rIns="1872000" bIns="108000">
            <a:noAutofit/>
          </a:bodyPr>
          <a:lstStyle>
            <a:lvl1pP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17">
            <a:extLst>
              <a:ext uri="{FF2B5EF4-FFF2-40B4-BE49-F238E27FC236}">
                <a16:creationId xmlns:a16="http://schemas.microsoft.com/office/drawing/2014/main" id="{AEEBDCDC-F212-4ED4-8D32-7B1BC919EF2D}"/>
              </a:ext>
            </a:extLst>
          </p:cNvPr>
          <p:cNvSpPr>
            <a:spLocks noGrp="1"/>
          </p:cNvSpPr>
          <p:nvPr>
            <p:ph type="body" sz="quarter" idx="55"/>
          </p:nvPr>
        </p:nvSpPr>
        <p:spPr>
          <a:xfrm>
            <a:off x="6232260" y="1330325"/>
            <a:ext cx="4970724" cy="2132614"/>
          </a:xfrm>
          <a:custGeom>
            <a:avLst/>
            <a:gdLst>
              <a:gd name="connsiteX0" fmla="*/ 0 w 4970724"/>
              <a:gd name="connsiteY0" fmla="*/ 0 h 2132614"/>
              <a:gd name="connsiteX1" fmla="*/ 4970724 w 4970724"/>
              <a:gd name="connsiteY1" fmla="*/ 0 h 2132614"/>
              <a:gd name="connsiteX2" fmla="*/ 4970724 w 4970724"/>
              <a:gd name="connsiteY2" fmla="*/ 2132614 h 2132614"/>
              <a:gd name="connsiteX3" fmla="*/ 1602767 w 4970724"/>
              <a:gd name="connsiteY3" fmla="*/ 2132614 h 2132614"/>
              <a:gd name="connsiteX4" fmla="*/ 1602767 w 4970724"/>
              <a:gd name="connsiteY4" fmla="*/ 1013538 h 2132614"/>
              <a:gd name="connsiteX5" fmla="*/ 0 w 4970724"/>
              <a:gd name="connsiteY5" fmla="*/ 1013538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724" h="2132614">
                <a:moveTo>
                  <a:pt x="0" y="0"/>
                </a:moveTo>
                <a:lnTo>
                  <a:pt x="4970724" y="0"/>
                </a:lnTo>
                <a:lnTo>
                  <a:pt x="4970724" y="2132614"/>
                </a:lnTo>
                <a:lnTo>
                  <a:pt x="1602767" y="2132614"/>
                </a:lnTo>
                <a:lnTo>
                  <a:pt x="1602767" y="1013538"/>
                </a:lnTo>
                <a:lnTo>
                  <a:pt x="0" y="1013538"/>
                </a:lnTo>
                <a:close/>
              </a:path>
            </a:pathLst>
          </a:custGeom>
          <a:solidFill>
            <a:schemeClr val="bg1">
              <a:lumMod val="85000"/>
            </a:schemeClr>
          </a:solidFill>
          <a:ln w="12700">
            <a:noFill/>
          </a:ln>
        </p:spPr>
        <p:txBody>
          <a:bodyPr wrap="square" lIns="1872000" tIns="108000" rIns="108000" bIns="108000">
            <a:noAutofit/>
          </a:bodyPr>
          <a:lstStyle>
            <a:lvl1pP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Text Placeholder 19">
            <a:extLst>
              <a:ext uri="{FF2B5EF4-FFF2-40B4-BE49-F238E27FC236}">
                <a16:creationId xmlns:a16="http://schemas.microsoft.com/office/drawing/2014/main" id="{BE0E984E-3A85-42BD-A2C6-26D3EB300D8B}"/>
              </a:ext>
            </a:extLst>
          </p:cNvPr>
          <p:cNvSpPr>
            <a:spLocks noGrp="1"/>
          </p:cNvSpPr>
          <p:nvPr>
            <p:ph type="body" sz="quarter" idx="54"/>
          </p:nvPr>
        </p:nvSpPr>
        <p:spPr>
          <a:xfrm>
            <a:off x="1003346" y="3747502"/>
            <a:ext cx="4967685" cy="2132614"/>
          </a:xfrm>
          <a:custGeom>
            <a:avLst/>
            <a:gdLst>
              <a:gd name="connsiteX0" fmla="*/ 0 w 4967685"/>
              <a:gd name="connsiteY0" fmla="*/ 0 h 2132614"/>
              <a:gd name="connsiteX1" fmla="*/ 3364916 w 4967685"/>
              <a:gd name="connsiteY1" fmla="*/ 0 h 2132614"/>
              <a:gd name="connsiteX2" fmla="*/ 3364916 w 4967685"/>
              <a:gd name="connsiteY2" fmla="*/ 1119077 h 2132614"/>
              <a:gd name="connsiteX3" fmla="*/ 4967685 w 4967685"/>
              <a:gd name="connsiteY3" fmla="*/ 1119077 h 2132614"/>
              <a:gd name="connsiteX4" fmla="*/ 4967685 w 4967685"/>
              <a:gd name="connsiteY4" fmla="*/ 2132614 h 2132614"/>
              <a:gd name="connsiteX5" fmla="*/ 0 w 4967685"/>
              <a:gd name="connsiteY5" fmla="*/ 2132614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7685" h="2132614">
                <a:moveTo>
                  <a:pt x="0" y="0"/>
                </a:moveTo>
                <a:lnTo>
                  <a:pt x="3364916" y="0"/>
                </a:lnTo>
                <a:lnTo>
                  <a:pt x="3364916" y="1119077"/>
                </a:lnTo>
                <a:lnTo>
                  <a:pt x="4967685" y="1119077"/>
                </a:lnTo>
                <a:lnTo>
                  <a:pt x="4967685" y="2132614"/>
                </a:lnTo>
                <a:lnTo>
                  <a:pt x="0" y="2132614"/>
                </a:lnTo>
                <a:close/>
              </a:path>
            </a:pathLst>
          </a:custGeom>
          <a:solidFill>
            <a:schemeClr val="bg1">
              <a:lumMod val="85000"/>
            </a:schemeClr>
          </a:solidFill>
          <a:ln w="12700">
            <a:noFill/>
          </a:ln>
        </p:spPr>
        <p:txBody>
          <a:bodyPr wrap="square" lIns="108000" tIns="108000" rIns="1872000" bIns="108000">
            <a:noAutofit/>
          </a:bodyPr>
          <a:lstStyle>
            <a:lvl1pP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Text Placeholder 18">
            <a:extLst>
              <a:ext uri="{FF2B5EF4-FFF2-40B4-BE49-F238E27FC236}">
                <a16:creationId xmlns:a16="http://schemas.microsoft.com/office/drawing/2014/main" id="{4DB6DB5B-6EBB-4E77-8ECE-2DE4424BD660}"/>
              </a:ext>
            </a:extLst>
          </p:cNvPr>
          <p:cNvSpPr>
            <a:spLocks noGrp="1"/>
          </p:cNvSpPr>
          <p:nvPr>
            <p:ph type="body" sz="quarter" idx="56"/>
          </p:nvPr>
        </p:nvSpPr>
        <p:spPr>
          <a:xfrm>
            <a:off x="6232260" y="3747502"/>
            <a:ext cx="4970724" cy="2132614"/>
          </a:xfrm>
          <a:custGeom>
            <a:avLst/>
            <a:gdLst>
              <a:gd name="connsiteX0" fmla="*/ 1602767 w 4970724"/>
              <a:gd name="connsiteY0" fmla="*/ 0 h 2132614"/>
              <a:gd name="connsiteX1" fmla="*/ 4970724 w 4970724"/>
              <a:gd name="connsiteY1" fmla="*/ 0 h 2132614"/>
              <a:gd name="connsiteX2" fmla="*/ 4970724 w 4970724"/>
              <a:gd name="connsiteY2" fmla="*/ 2132614 h 2132614"/>
              <a:gd name="connsiteX3" fmla="*/ 0 w 4970724"/>
              <a:gd name="connsiteY3" fmla="*/ 2132614 h 2132614"/>
              <a:gd name="connsiteX4" fmla="*/ 0 w 4970724"/>
              <a:gd name="connsiteY4" fmla="*/ 1119077 h 2132614"/>
              <a:gd name="connsiteX5" fmla="*/ 1602767 w 4970724"/>
              <a:gd name="connsiteY5" fmla="*/ 1119077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724" h="2132614">
                <a:moveTo>
                  <a:pt x="1602767" y="0"/>
                </a:moveTo>
                <a:lnTo>
                  <a:pt x="4970724" y="0"/>
                </a:lnTo>
                <a:lnTo>
                  <a:pt x="4970724" y="2132614"/>
                </a:lnTo>
                <a:lnTo>
                  <a:pt x="0" y="2132614"/>
                </a:lnTo>
                <a:lnTo>
                  <a:pt x="0" y="1119077"/>
                </a:lnTo>
                <a:lnTo>
                  <a:pt x="1602767" y="1119077"/>
                </a:lnTo>
                <a:close/>
              </a:path>
            </a:pathLst>
          </a:custGeom>
          <a:solidFill>
            <a:schemeClr val="bg1">
              <a:lumMod val="85000"/>
            </a:schemeClr>
          </a:solidFill>
          <a:ln w="12700">
            <a:noFill/>
          </a:ln>
        </p:spPr>
        <p:txBody>
          <a:bodyPr wrap="square" lIns="1872000" tIns="108000" rIns="108000" bIns="108000">
            <a:noAutofit/>
          </a:bodyPr>
          <a:lstStyle>
            <a:lvl1pP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10"/>
          <p:cNvSpPr>
            <a:spLocks noGrp="1"/>
          </p:cNvSpPr>
          <p:nvPr>
            <p:ph type="body" sz="quarter" idx="21"/>
          </p:nvPr>
        </p:nvSpPr>
        <p:spPr bwMode="gray">
          <a:xfrm>
            <a:off x="4571176" y="2546022"/>
            <a:ext cx="3049649" cy="2118398"/>
          </a:xfrm>
          <a:prstGeom prst="rect">
            <a:avLst/>
          </a:prstGeom>
          <a:solidFill>
            <a:schemeClr val="accent1"/>
          </a:solidFill>
          <a:ln>
            <a:noFill/>
          </a:ln>
        </p:spPr>
        <p:txBody>
          <a:bodyPr lIns="108000" tIns="108000" rIns="108000" bIns="108000" anchor="ctr" anchorCtr="1">
            <a:noAutofit/>
          </a:bodyPr>
          <a:lstStyle>
            <a:lvl1pPr algn="ctr">
              <a:defRPr sz="1400">
                <a:solidFill>
                  <a:schemeClr val="bg1"/>
                </a:solidFill>
                <a:latin typeface="+mn-lt"/>
                <a:cs typeface="Arial" panose="020B0604020202020204" pitchFamily="34" charset="0"/>
              </a:defRPr>
            </a:lvl1pPr>
          </a:lstStyle>
          <a:p>
            <a:pPr lvl="0"/>
            <a:r>
              <a:rPr lang="en-US"/>
              <a:t>Click to edit Master text styles</a:t>
            </a:r>
          </a:p>
        </p:txBody>
      </p:sp>
      <p:sp>
        <p:nvSpPr>
          <p:cNvPr id="3" name="Title 2">
            <a:extLst>
              <a:ext uri="{FF2B5EF4-FFF2-40B4-BE49-F238E27FC236}">
                <a16:creationId xmlns:a16="http://schemas.microsoft.com/office/drawing/2014/main" id="{01CCA206-C726-4930-8059-66751EC1483B}"/>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GB"/>
          </a:p>
        </p:txBody>
      </p:sp>
    </p:spTree>
    <p:extLst>
      <p:ext uri="{BB962C8B-B14F-4D97-AF65-F5344CB8AC3E}">
        <p14:creationId xmlns:p14="http://schemas.microsoft.com/office/powerpoint/2010/main" val="54078807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 Column Blue Heading">
    <p:spTree>
      <p:nvGrpSpPr>
        <p:cNvPr id="1" name=""/>
        <p:cNvGrpSpPr/>
        <p:nvPr/>
      </p:nvGrpSpPr>
      <p:grpSpPr>
        <a:xfrm>
          <a:off x="0" y="0"/>
          <a:ext cx="0" cy="0"/>
          <a:chOff x="0" y="0"/>
          <a:chExt cx="0" cy="0"/>
        </a:xfrm>
      </p:grpSpPr>
      <p:sp>
        <p:nvSpPr>
          <p:cNvPr id="19" name="Text Placeholder 8"/>
          <p:cNvSpPr>
            <a:spLocks noGrp="1"/>
          </p:cNvSpPr>
          <p:nvPr>
            <p:ph type="body" sz="quarter" idx="19"/>
          </p:nvPr>
        </p:nvSpPr>
        <p:spPr>
          <a:xfrm>
            <a:off x="1003200" y="1720713"/>
            <a:ext cx="4968000" cy="4156211"/>
          </a:xfrm>
          <a:solidFill>
            <a:schemeClr val="bg1">
              <a:lumMod val="85000"/>
            </a:schemeClr>
          </a:solidFill>
          <a:ln w="12700">
            <a:noFill/>
          </a:ln>
        </p:spPr>
        <p:txBody>
          <a:bodyPr lIns="108000" tIns="108000" rIns="108000" bIns="108000"/>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Text Placeholder 8"/>
          <p:cNvSpPr>
            <a:spLocks noGrp="1"/>
          </p:cNvSpPr>
          <p:nvPr>
            <p:ph type="body" sz="quarter" idx="20"/>
          </p:nvPr>
        </p:nvSpPr>
        <p:spPr>
          <a:xfrm>
            <a:off x="1003200" y="1331913"/>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6" name="Text Placeholder 8"/>
          <p:cNvSpPr>
            <a:spLocks noGrp="1"/>
          </p:cNvSpPr>
          <p:nvPr>
            <p:ph type="body" sz="quarter" idx="21"/>
          </p:nvPr>
        </p:nvSpPr>
        <p:spPr>
          <a:xfrm>
            <a:off x="6236040" y="1720713"/>
            <a:ext cx="4968000" cy="4156211"/>
          </a:xfrm>
          <a:solidFill>
            <a:schemeClr val="bg1">
              <a:lumMod val="85000"/>
            </a:schemeClr>
          </a:solidFill>
          <a:ln w="12700">
            <a:noFill/>
          </a:ln>
        </p:spPr>
        <p:txBody>
          <a:bodyPr lIns="108000" tIns="108000" rIns="108000" bIns="108000"/>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8"/>
          <p:cNvSpPr>
            <a:spLocks noGrp="1"/>
          </p:cNvSpPr>
          <p:nvPr>
            <p:ph type="body" sz="quarter" idx="22"/>
          </p:nvPr>
        </p:nvSpPr>
        <p:spPr>
          <a:xfrm>
            <a:off x="6236040" y="1331913"/>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3" name="Title 2">
            <a:extLst>
              <a:ext uri="{FF2B5EF4-FFF2-40B4-BE49-F238E27FC236}">
                <a16:creationId xmlns:a16="http://schemas.microsoft.com/office/drawing/2014/main" id="{AC76913D-77B2-43C9-9A9E-B86D68E16B74}"/>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228453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BC1A25C-9C23-47D0-BC86-BD2474043CD3}"/>
              </a:ext>
            </a:extLst>
          </p:cNvPr>
          <p:cNvGrpSpPr/>
          <p:nvPr userDrawn="1"/>
        </p:nvGrpSpPr>
        <p:grpSpPr>
          <a:xfrm>
            <a:off x="998476" y="0"/>
            <a:ext cx="911399" cy="1485244"/>
            <a:chOff x="1008000" y="0"/>
            <a:chExt cx="911399" cy="1485244"/>
          </a:xfrm>
          <a:solidFill>
            <a:schemeClr val="bg1">
              <a:alpha val="0"/>
            </a:schemeClr>
          </a:solidFill>
        </p:grpSpPr>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1008000" y="0"/>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1008000" y="742622"/>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9" name="Freeform 19">
              <a:extLst>
                <a:ext uri="{FF2B5EF4-FFF2-40B4-BE49-F238E27FC236}">
                  <a16:creationId xmlns:a16="http://schemas.microsoft.com/office/drawing/2014/main" id="{162D722E-1D64-4D54-98B6-8466501BFD3D}"/>
                </a:ext>
              </a:extLst>
            </p:cNvPr>
            <p:cNvSpPr>
              <a:spLocks noChangeAspect="1" noEditPoints="1"/>
            </p:cNvSpPr>
            <p:nvPr userDrawn="1"/>
          </p:nvSpPr>
          <p:spPr bwMode="auto">
            <a:xfrm>
              <a:off x="1008000" y="1113933"/>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p>
          </p:txBody>
        </p:sp>
      </p:grpSp>
      <p:sp>
        <p:nvSpPr>
          <p:cNvPr id="104" name="Rectangle 103">
            <a:extLst>
              <a:ext uri="{FF2B5EF4-FFF2-40B4-BE49-F238E27FC236}">
                <a16:creationId xmlns:a16="http://schemas.microsoft.com/office/drawing/2014/main" id="{6A6246C3-5BC1-4146-9E95-B8B3F1B77C22}"/>
              </a:ext>
            </a:extLst>
          </p:cNvPr>
          <p:cNvSpPr>
            <a:spLocks noChangeAspect="1"/>
          </p:cNvSpPr>
          <p:nvPr userDrawn="1"/>
        </p:nvSpPr>
        <p:spPr>
          <a:xfrm>
            <a:off x="7686675" y="736722"/>
            <a:ext cx="3764024" cy="5415923"/>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err="1">
              <a:solidFill>
                <a:schemeClr val="bg1"/>
              </a:solidFill>
              <a:latin typeface="KPMG Bold" panose="020B0803030202040204" pitchFamily="34" charset="0"/>
              <a:ea typeface="+mj-ea"/>
              <a:cs typeface="+mj-cs"/>
            </a:endParaRPr>
          </a:p>
        </p:txBody>
      </p:sp>
      <p:sp>
        <p:nvSpPr>
          <p:cNvPr id="106" name="Text Placeholder 3">
            <a:extLst>
              <a:ext uri="{FF2B5EF4-FFF2-40B4-BE49-F238E27FC236}">
                <a16:creationId xmlns:a16="http://schemas.microsoft.com/office/drawing/2014/main" id="{E9A5689E-A0AC-4126-A5A7-5CD8528C6C2E}"/>
              </a:ext>
            </a:extLst>
          </p:cNvPr>
          <p:cNvSpPr>
            <a:spLocks noGrp="1"/>
          </p:cNvSpPr>
          <p:nvPr>
            <p:ph type="body" sz="quarter" idx="12"/>
          </p:nvPr>
        </p:nvSpPr>
        <p:spPr>
          <a:xfrm>
            <a:off x="7953138" y="5075895"/>
            <a:ext cx="3229510"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2" name="Title 1"/>
          <p:cNvSpPr>
            <a:spLocks noGrp="1"/>
          </p:cNvSpPr>
          <p:nvPr>
            <p:ph type="ctrTitle" hasCustomPrompt="1"/>
          </p:nvPr>
        </p:nvSpPr>
        <p:spPr>
          <a:xfrm>
            <a:off x="7953138" y="1002219"/>
            <a:ext cx="3229510" cy="3950972"/>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pic>
        <p:nvPicPr>
          <p:cNvPr id="11" name="Graphic 10">
            <a:extLst>
              <a:ext uri="{FF2B5EF4-FFF2-40B4-BE49-F238E27FC236}">
                <a16:creationId xmlns:a16="http://schemas.microsoft.com/office/drawing/2014/main" id="{7ECC0639-96E3-412C-BC90-5540FE2BEC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210984446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Quad Boxes">
    <p:spTree>
      <p:nvGrpSpPr>
        <p:cNvPr id="1" name=""/>
        <p:cNvGrpSpPr/>
        <p:nvPr/>
      </p:nvGrpSpPr>
      <p:grpSpPr>
        <a:xfrm>
          <a:off x="0" y="0"/>
          <a:ext cx="0" cy="0"/>
          <a:chOff x="0" y="0"/>
          <a:chExt cx="0" cy="0"/>
        </a:xfrm>
      </p:grpSpPr>
      <p:sp>
        <p:nvSpPr>
          <p:cNvPr id="13" name="Text Placeholder 8"/>
          <p:cNvSpPr>
            <a:spLocks noGrp="1"/>
          </p:cNvSpPr>
          <p:nvPr>
            <p:ph type="body" sz="quarter" idx="19"/>
          </p:nvPr>
        </p:nvSpPr>
        <p:spPr>
          <a:xfrm>
            <a:off x="1003200" y="1720714"/>
            <a:ext cx="4968000" cy="1746205"/>
          </a:xfrm>
          <a:solidFill>
            <a:schemeClr val="bg1">
              <a:lumMod val="85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8"/>
          <p:cNvSpPr>
            <a:spLocks noGrp="1"/>
          </p:cNvSpPr>
          <p:nvPr>
            <p:ph type="body" sz="quarter" idx="20"/>
          </p:nvPr>
        </p:nvSpPr>
        <p:spPr>
          <a:xfrm>
            <a:off x="1003200" y="1331913"/>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5" name="Text Placeholder 8"/>
          <p:cNvSpPr>
            <a:spLocks noGrp="1"/>
          </p:cNvSpPr>
          <p:nvPr>
            <p:ph type="body" sz="quarter" idx="21"/>
          </p:nvPr>
        </p:nvSpPr>
        <p:spPr>
          <a:xfrm>
            <a:off x="6236040" y="1720714"/>
            <a:ext cx="4968000" cy="1746205"/>
          </a:xfrm>
          <a:solidFill>
            <a:schemeClr val="bg1">
              <a:lumMod val="85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8"/>
          <p:cNvSpPr>
            <a:spLocks noGrp="1"/>
          </p:cNvSpPr>
          <p:nvPr>
            <p:ph type="body" sz="quarter" idx="22"/>
          </p:nvPr>
        </p:nvSpPr>
        <p:spPr>
          <a:xfrm>
            <a:off x="6236040" y="1331913"/>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21" name="Text Placeholder 8"/>
          <p:cNvSpPr>
            <a:spLocks noGrp="1"/>
          </p:cNvSpPr>
          <p:nvPr>
            <p:ph type="body" sz="quarter" idx="23"/>
          </p:nvPr>
        </p:nvSpPr>
        <p:spPr>
          <a:xfrm>
            <a:off x="1003200" y="4130720"/>
            <a:ext cx="4968000" cy="1746205"/>
          </a:xfrm>
          <a:solidFill>
            <a:schemeClr val="bg1">
              <a:lumMod val="85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8"/>
          <p:cNvSpPr>
            <a:spLocks noGrp="1"/>
          </p:cNvSpPr>
          <p:nvPr>
            <p:ph type="body" sz="quarter" idx="24"/>
          </p:nvPr>
        </p:nvSpPr>
        <p:spPr>
          <a:xfrm>
            <a:off x="1003200" y="3741920"/>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23" name="Text Placeholder 8"/>
          <p:cNvSpPr>
            <a:spLocks noGrp="1"/>
          </p:cNvSpPr>
          <p:nvPr>
            <p:ph type="body" sz="quarter" idx="25"/>
          </p:nvPr>
        </p:nvSpPr>
        <p:spPr>
          <a:xfrm>
            <a:off x="6236040" y="4130720"/>
            <a:ext cx="4968000" cy="1746205"/>
          </a:xfrm>
          <a:solidFill>
            <a:schemeClr val="bg1">
              <a:lumMod val="85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Text Placeholder 8"/>
          <p:cNvSpPr>
            <a:spLocks noGrp="1"/>
          </p:cNvSpPr>
          <p:nvPr>
            <p:ph type="body" sz="quarter" idx="26"/>
          </p:nvPr>
        </p:nvSpPr>
        <p:spPr>
          <a:xfrm>
            <a:off x="6236040" y="3741920"/>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3" name="Title 2">
            <a:extLst>
              <a:ext uri="{FF2B5EF4-FFF2-40B4-BE49-F238E27FC236}">
                <a16:creationId xmlns:a16="http://schemas.microsoft.com/office/drawing/2014/main" id="{AEF8E881-FC4C-4F00-9389-FF3C71D7CB78}"/>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7724800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6" y="971550"/>
            <a:ext cx="7061787" cy="4943250"/>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a:t>00</a:t>
            </a:r>
          </a:p>
        </p:txBody>
      </p:sp>
    </p:spTree>
    <p:extLst>
      <p:ext uri="{BB962C8B-B14F-4D97-AF65-F5344CB8AC3E}">
        <p14:creationId xmlns:p14="http://schemas.microsoft.com/office/powerpoint/2010/main" val="25671039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1_Divider 1">
    <p:bg>
      <p:bgPr>
        <a:solidFill>
          <a:schemeClr val="accent2"/>
        </a:solidFill>
        <a:effectLst/>
      </p:bgPr>
    </p:bg>
    <p:spTree>
      <p:nvGrpSpPr>
        <p:cNvPr id="1" name=""/>
        <p:cNvGrpSpPr/>
        <p:nvPr/>
      </p:nvGrpSpPr>
      <p:grpSpPr>
        <a:xfrm>
          <a:off x="0" y="0"/>
          <a:ext cx="0" cy="0"/>
          <a:chOff x="0" y="0"/>
          <a:chExt cx="0" cy="0"/>
        </a:xfrm>
      </p:grpSpPr>
      <p:pic>
        <p:nvPicPr>
          <p:cNvPr id="3" name="Picture 2" descr="A person in a lab coat using a microscope&#10;&#10;Description automatically generated with low confidence">
            <a:extLst>
              <a:ext uri="{FF2B5EF4-FFF2-40B4-BE49-F238E27FC236}">
                <a16:creationId xmlns:a16="http://schemas.microsoft.com/office/drawing/2014/main" id="{140DBD2F-4366-4959-AA3C-8FDD7F85C5F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524" y="0"/>
            <a:ext cx="12188952" cy="6858000"/>
          </a:xfrm>
          <a:prstGeom prst="rect">
            <a:avLst/>
          </a:prstGeom>
        </p:spPr>
      </p:pic>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7" y="971550"/>
            <a:ext cx="6165250" cy="4315674"/>
          </a:xfrm>
          <a:prstGeom prst="rect">
            <a:avLst/>
          </a:prstGeom>
          <a:solidFill>
            <a:schemeClr val="tx2"/>
          </a:solidFill>
        </p:spPr>
        <p:txBody>
          <a:bodyPr vert="horz" lIns="180000" tIns="180000" rIns="180000" bIns="180000" rtlCol="0" anchor="t" anchorCtr="0">
            <a:noAutofit/>
          </a:bodyPr>
          <a:lstStyle/>
          <a:p>
            <a:pPr lvl="0">
              <a:lnSpc>
                <a:spcPct val="70000"/>
              </a:lnSpc>
              <a:spcBef>
                <a:spcPct val="0"/>
              </a:spcBef>
              <a:buNone/>
            </a:pPr>
            <a:endParaRPr lang="en-US" sz="8800" baseline="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1394801"/>
          </a:xfrm>
          <a:noFill/>
        </p:spPr>
        <p:txBody>
          <a:bodyPr lIns="0" tIns="0" rIns="0" bIns="0" anchor="t" anchorCtr="0"/>
          <a:lstStyle>
            <a:lvl1pPr algn="l">
              <a:defRPr sz="6600" baseline="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4449125"/>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a:t>00</a:t>
            </a:r>
          </a:p>
        </p:txBody>
      </p:sp>
    </p:spTree>
    <p:extLst>
      <p:ext uri="{BB962C8B-B14F-4D97-AF65-F5344CB8AC3E}">
        <p14:creationId xmlns:p14="http://schemas.microsoft.com/office/powerpoint/2010/main" val="34589840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2_Divider 1">
    <p:bg>
      <p:bgPr>
        <a:solidFill>
          <a:schemeClr val="accent2"/>
        </a:solidFill>
        <a:effectLst/>
      </p:bgPr>
    </p:bg>
    <p:spTree>
      <p:nvGrpSpPr>
        <p:cNvPr id="1" name=""/>
        <p:cNvGrpSpPr/>
        <p:nvPr/>
      </p:nvGrpSpPr>
      <p:grpSpPr>
        <a:xfrm>
          <a:off x="0" y="0"/>
          <a:ext cx="0" cy="0"/>
          <a:chOff x="0" y="0"/>
          <a:chExt cx="0" cy="0"/>
        </a:xfrm>
      </p:grpSpPr>
      <p:pic>
        <p:nvPicPr>
          <p:cNvPr id="3" name="Picture 2" descr="A picture containing person&#10;&#10;Description automatically generated">
            <a:extLst>
              <a:ext uri="{FF2B5EF4-FFF2-40B4-BE49-F238E27FC236}">
                <a16:creationId xmlns:a16="http://schemas.microsoft.com/office/drawing/2014/main" id="{A967EB51-7F77-492C-9B9D-D10C7BD9BF4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524" y="0"/>
            <a:ext cx="12188952" cy="6858000"/>
          </a:xfrm>
          <a:prstGeom prst="rect">
            <a:avLst/>
          </a:prstGeom>
        </p:spPr>
      </p:pic>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7" y="971550"/>
            <a:ext cx="6165250" cy="4315674"/>
          </a:xfrm>
          <a:prstGeom prst="rect">
            <a:avLst/>
          </a:prstGeom>
          <a:solidFill>
            <a:schemeClr val="accent1"/>
          </a:solidFill>
        </p:spPr>
        <p:txBody>
          <a:bodyPr vert="horz" lIns="180000" tIns="180000" rIns="180000" bIns="180000" rtlCol="0" anchor="t" anchorCtr="0">
            <a:noAutofit/>
          </a:bodyPr>
          <a:lstStyle/>
          <a:p>
            <a:pPr lvl="0">
              <a:lnSpc>
                <a:spcPct val="70000"/>
              </a:lnSpc>
              <a:spcBef>
                <a:spcPct val="0"/>
              </a:spcBef>
              <a:buNone/>
            </a:pPr>
            <a:endParaRPr lang="en-US" sz="8800" baseline="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1394801"/>
          </a:xfrm>
          <a:noFill/>
        </p:spPr>
        <p:txBody>
          <a:bodyPr lIns="0" tIns="0" rIns="0" bIns="0" anchor="t" anchorCtr="0"/>
          <a:lstStyle>
            <a:lvl1pPr algn="l">
              <a:defRPr sz="6600" baseline="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4449125"/>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a:t>00</a:t>
            </a:r>
          </a:p>
        </p:txBody>
      </p:sp>
    </p:spTree>
    <p:extLst>
      <p:ext uri="{BB962C8B-B14F-4D97-AF65-F5344CB8AC3E}">
        <p14:creationId xmlns:p14="http://schemas.microsoft.com/office/powerpoint/2010/main" val="91774704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3_Divider 1">
    <p:bg>
      <p:bgPr>
        <a:solidFill>
          <a:schemeClr val="accent2"/>
        </a:solidFill>
        <a:effectLst/>
      </p:bgPr>
    </p:bg>
    <p:spTree>
      <p:nvGrpSpPr>
        <p:cNvPr id="1" name=""/>
        <p:cNvGrpSpPr/>
        <p:nvPr/>
      </p:nvGrpSpPr>
      <p:grpSpPr>
        <a:xfrm>
          <a:off x="0" y="0"/>
          <a:ext cx="0" cy="0"/>
          <a:chOff x="0" y="0"/>
          <a:chExt cx="0" cy="0"/>
        </a:xfrm>
      </p:grpSpPr>
      <p:pic>
        <p:nvPicPr>
          <p:cNvPr id="3" name="Picture 2" descr="A group of people in lab coats&#10;&#10;Description automatically generated with low confidence">
            <a:extLst>
              <a:ext uri="{FF2B5EF4-FFF2-40B4-BE49-F238E27FC236}">
                <a16:creationId xmlns:a16="http://schemas.microsoft.com/office/drawing/2014/main" id="{6DA901BE-851C-48F9-ADCB-69C3E0CF44E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524" y="0"/>
            <a:ext cx="12188952" cy="6858000"/>
          </a:xfrm>
          <a:prstGeom prst="rect">
            <a:avLst/>
          </a:prstGeom>
        </p:spPr>
      </p:pic>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7" y="971550"/>
            <a:ext cx="6165250" cy="4315674"/>
          </a:xfrm>
          <a:prstGeom prst="rect">
            <a:avLst/>
          </a:prstGeom>
          <a:solidFill>
            <a:schemeClr val="tx2"/>
          </a:solidFill>
        </p:spPr>
        <p:txBody>
          <a:bodyPr vert="horz" lIns="180000" tIns="180000" rIns="180000" bIns="180000" rtlCol="0" anchor="t" anchorCtr="0">
            <a:noAutofit/>
          </a:bodyPr>
          <a:lstStyle/>
          <a:p>
            <a:pPr lvl="0">
              <a:lnSpc>
                <a:spcPct val="70000"/>
              </a:lnSpc>
              <a:spcBef>
                <a:spcPct val="0"/>
              </a:spcBef>
              <a:buNone/>
            </a:pPr>
            <a:endParaRPr lang="en-US" sz="8800" baseline="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1394801"/>
          </a:xfrm>
          <a:noFill/>
        </p:spPr>
        <p:txBody>
          <a:bodyPr lIns="0" tIns="0" rIns="0" bIns="0" anchor="t" anchorCtr="0"/>
          <a:lstStyle>
            <a:lvl1pPr algn="l">
              <a:defRPr sz="6600" baseline="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4449125"/>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a:t>00</a:t>
            </a:r>
          </a:p>
        </p:txBody>
      </p:sp>
    </p:spTree>
    <p:extLst>
      <p:ext uri="{BB962C8B-B14F-4D97-AF65-F5344CB8AC3E}">
        <p14:creationId xmlns:p14="http://schemas.microsoft.com/office/powerpoint/2010/main" val="263692283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4_Divider 1">
    <p:bg>
      <p:bgPr>
        <a:solidFill>
          <a:schemeClr val="accent2"/>
        </a:solidFill>
        <a:effectLst/>
      </p:bgPr>
    </p:bg>
    <p:spTree>
      <p:nvGrpSpPr>
        <p:cNvPr id="1" name=""/>
        <p:cNvGrpSpPr/>
        <p:nvPr/>
      </p:nvGrpSpPr>
      <p:grpSpPr>
        <a:xfrm>
          <a:off x="0" y="0"/>
          <a:ext cx="0" cy="0"/>
          <a:chOff x="0" y="0"/>
          <a:chExt cx="0" cy="0"/>
        </a:xfrm>
      </p:grpSpPr>
      <p:pic>
        <p:nvPicPr>
          <p:cNvPr id="3" name="Picture 2" descr="A person looking at a tablet&#10;&#10;Description automatically generated with low confidence">
            <a:extLst>
              <a:ext uri="{FF2B5EF4-FFF2-40B4-BE49-F238E27FC236}">
                <a16:creationId xmlns:a16="http://schemas.microsoft.com/office/drawing/2014/main" id="{FF0CE189-4401-4020-9B04-55F2453A4C5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524" y="0"/>
            <a:ext cx="12188952" cy="6858000"/>
          </a:xfrm>
          <a:prstGeom prst="rect">
            <a:avLst/>
          </a:prstGeom>
        </p:spPr>
      </p:pic>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7" y="971550"/>
            <a:ext cx="6165250" cy="4315674"/>
          </a:xfrm>
          <a:prstGeom prst="rect">
            <a:avLst/>
          </a:prstGeom>
          <a:solidFill>
            <a:schemeClr val="tx2"/>
          </a:solidFill>
        </p:spPr>
        <p:txBody>
          <a:bodyPr vert="horz" lIns="180000" tIns="180000" rIns="180000" bIns="180000" rtlCol="0" anchor="t" anchorCtr="0">
            <a:noAutofit/>
          </a:bodyPr>
          <a:lstStyle/>
          <a:p>
            <a:pPr lvl="0">
              <a:lnSpc>
                <a:spcPct val="70000"/>
              </a:lnSpc>
              <a:spcBef>
                <a:spcPct val="0"/>
              </a:spcBef>
              <a:buNone/>
            </a:pPr>
            <a:endParaRPr lang="en-US" sz="8800" baseline="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1394801"/>
          </a:xfrm>
          <a:noFill/>
        </p:spPr>
        <p:txBody>
          <a:bodyPr lIns="0" tIns="0" rIns="0" bIns="0" anchor="t" anchorCtr="0"/>
          <a:lstStyle>
            <a:lvl1pPr algn="l">
              <a:defRPr sz="6600" baseline="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4449125"/>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a:t>00</a:t>
            </a:r>
          </a:p>
        </p:txBody>
      </p:sp>
    </p:spTree>
    <p:extLst>
      <p:ext uri="{BB962C8B-B14F-4D97-AF65-F5344CB8AC3E}">
        <p14:creationId xmlns:p14="http://schemas.microsoft.com/office/powerpoint/2010/main" val="27035037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5_Divider 1">
    <p:bg>
      <p:bgPr>
        <a:solidFill>
          <a:schemeClr val="accent2"/>
        </a:solidFill>
        <a:effectLst/>
      </p:bgPr>
    </p:bg>
    <p:spTree>
      <p:nvGrpSpPr>
        <p:cNvPr id="1" name=""/>
        <p:cNvGrpSpPr/>
        <p:nvPr/>
      </p:nvGrpSpPr>
      <p:grpSpPr>
        <a:xfrm>
          <a:off x="0" y="0"/>
          <a:ext cx="0" cy="0"/>
          <a:chOff x="0" y="0"/>
          <a:chExt cx="0" cy="0"/>
        </a:xfrm>
      </p:grpSpPr>
      <p:pic>
        <p:nvPicPr>
          <p:cNvPr id="3" name="Picture 2" descr="A picture containing person, indoor, hospital room, preparing&#10;&#10;Description automatically generated">
            <a:extLst>
              <a:ext uri="{FF2B5EF4-FFF2-40B4-BE49-F238E27FC236}">
                <a16:creationId xmlns:a16="http://schemas.microsoft.com/office/drawing/2014/main" id="{063614CA-A0F2-4DC5-A64B-5E9395F68D3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524" y="0"/>
            <a:ext cx="12188952" cy="6858000"/>
          </a:xfrm>
          <a:prstGeom prst="rect">
            <a:avLst/>
          </a:prstGeom>
        </p:spPr>
      </p:pic>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7" y="971550"/>
            <a:ext cx="6165250" cy="4315674"/>
          </a:xfrm>
          <a:prstGeom prst="rect">
            <a:avLst/>
          </a:prstGeom>
          <a:solidFill>
            <a:schemeClr val="tx2"/>
          </a:solidFill>
        </p:spPr>
        <p:txBody>
          <a:bodyPr vert="horz" lIns="180000" tIns="180000" rIns="180000" bIns="180000" rtlCol="0" anchor="t" anchorCtr="0">
            <a:noAutofit/>
          </a:bodyPr>
          <a:lstStyle/>
          <a:p>
            <a:pPr lvl="0">
              <a:lnSpc>
                <a:spcPct val="70000"/>
              </a:lnSpc>
              <a:spcBef>
                <a:spcPct val="0"/>
              </a:spcBef>
              <a:buNone/>
            </a:pPr>
            <a:endParaRPr lang="en-US" sz="8800" baseline="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1394801"/>
          </a:xfrm>
          <a:noFill/>
        </p:spPr>
        <p:txBody>
          <a:bodyPr lIns="0" tIns="0" rIns="0" bIns="0" anchor="t" anchorCtr="0"/>
          <a:lstStyle>
            <a:lvl1pPr algn="l">
              <a:defRPr sz="6600" baseline="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4449125"/>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a:t>00</a:t>
            </a:r>
          </a:p>
        </p:txBody>
      </p:sp>
    </p:spTree>
    <p:extLst>
      <p:ext uri="{BB962C8B-B14F-4D97-AF65-F5344CB8AC3E}">
        <p14:creationId xmlns:p14="http://schemas.microsoft.com/office/powerpoint/2010/main" val="6747069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6_Divider 1">
    <p:bg>
      <p:bgPr>
        <a:solidFill>
          <a:schemeClr val="accent2"/>
        </a:solidFill>
        <a:effectLst/>
      </p:bgPr>
    </p:bg>
    <p:spTree>
      <p:nvGrpSpPr>
        <p:cNvPr id="1" name=""/>
        <p:cNvGrpSpPr/>
        <p:nvPr/>
      </p:nvGrpSpPr>
      <p:grpSpPr>
        <a:xfrm>
          <a:off x="0" y="0"/>
          <a:ext cx="0" cy="0"/>
          <a:chOff x="0" y="0"/>
          <a:chExt cx="0" cy="0"/>
        </a:xfrm>
      </p:grpSpPr>
      <p:pic>
        <p:nvPicPr>
          <p:cNvPr id="3" name="Picture 2" descr="A close-up of a microscope&#10;&#10;Description automatically generated with low confidence">
            <a:extLst>
              <a:ext uri="{FF2B5EF4-FFF2-40B4-BE49-F238E27FC236}">
                <a16:creationId xmlns:a16="http://schemas.microsoft.com/office/drawing/2014/main" id="{2BE22B1A-DDDA-4336-BEB9-57350D0E31D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524" y="0"/>
            <a:ext cx="12188952" cy="6858000"/>
          </a:xfrm>
          <a:prstGeom prst="rect">
            <a:avLst/>
          </a:prstGeom>
        </p:spPr>
      </p:pic>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7" y="971550"/>
            <a:ext cx="6165250" cy="4315674"/>
          </a:xfrm>
          <a:prstGeom prst="rect">
            <a:avLst/>
          </a:prstGeom>
          <a:solidFill>
            <a:schemeClr val="tx2"/>
          </a:solidFill>
        </p:spPr>
        <p:txBody>
          <a:bodyPr vert="horz" lIns="180000" tIns="180000" rIns="180000" bIns="180000" rtlCol="0" anchor="t" anchorCtr="0">
            <a:noAutofit/>
          </a:bodyPr>
          <a:lstStyle/>
          <a:p>
            <a:pPr lvl="0">
              <a:lnSpc>
                <a:spcPct val="70000"/>
              </a:lnSpc>
              <a:spcBef>
                <a:spcPct val="0"/>
              </a:spcBef>
              <a:buNone/>
            </a:pPr>
            <a:endParaRPr lang="en-US" sz="8800" baseline="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1394801"/>
          </a:xfrm>
          <a:noFill/>
        </p:spPr>
        <p:txBody>
          <a:bodyPr lIns="0" tIns="0" rIns="0" bIns="0" anchor="t" anchorCtr="0"/>
          <a:lstStyle>
            <a:lvl1pPr algn="l">
              <a:defRPr sz="6600" baseline="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4449125"/>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a:t>00</a:t>
            </a:r>
          </a:p>
        </p:txBody>
      </p:sp>
    </p:spTree>
    <p:extLst>
      <p:ext uri="{BB962C8B-B14F-4D97-AF65-F5344CB8AC3E}">
        <p14:creationId xmlns:p14="http://schemas.microsoft.com/office/powerpoint/2010/main" val="206303845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7_Divider 1">
    <p:bg>
      <p:bgPr>
        <a:solidFill>
          <a:schemeClr val="accent2"/>
        </a:solidFill>
        <a:effectLst/>
      </p:bgPr>
    </p:bg>
    <p:spTree>
      <p:nvGrpSpPr>
        <p:cNvPr id="1" name=""/>
        <p:cNvGrpSpPr/>
        <p:nvPr/>
      </p:nvGrpSpPr>
      <p:grpSpPr>
        <a:xfrm>
          <a:off x="0" y="0"/>
          <a:ext cx="0" cy="0"/>
          <a:chOff x="0" y="0"/>
          <a:chExt cx="0" cy="0"/>
        </a:xfrm>
      </p:grpSpPr>
      <p:pic>
        <p:nvPicPr>
          <p:cNvPr id="3" name="Picture 2" descr="A picture containing text, indoor, person, worktable&#10;&#10;Description automatically generated">
            <a:extLst>
              <a:ext uri="{FF2B5EF4-FFF2-40B4-BE49-F238E27FC236}">
                <a16:creationId xmlns:a16="http://schemas.microsoft.com/office/drawing/2014/main" id="{0FE38489-7CF5-4EEE-AA9A-B2A40975079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524" y="0"/>
            <a:ext cx="12188952" cy="6858000"/>
          </a:xfrm>
          <a:prstGeom prst="rect">
            <a:avLst/>
          </a:prstGeom>
        </p:spPr>
      </p:pic>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7" y="971550"/>
            <a:ext cx="6165250" cy="4315674"/>
          </a:xfrm>
          <a:prstGeom prst="rect">
            <a:avLst/>
          </a:prstGeom>
          <a:solidFill>
            <a:schemeClr val="tx2"/>
          </a:solidFill>
        </p:spPr>
        <p:txBody>
          <a:bodyPr vert="horz" lIns="180000" tIns="180000" rIns="180000" bIns="180000" rtlCol="0" anchor="t" anchorCtr="0">
            <a:noAutofit/>
          </a:bodyPr>
          <a:lstStyle/>
          <a:p>
            <a:pPr lvl="0">
              <a:lnSpc>
                <a:spcPct val="70000"/>
              </a:lnSpc>
              <a:spcBef>
                <a:spcPct val="0"/>
              </a:spcBef>
              <a:buNone/>
            </a:pPr>
            <a:endParaRPr lang="en-US" sz="8800" baseline="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1394801"/>
          </a:xfrm>
          <a:noFill/>
        </p:spPr>
        <p:txBody>
          <a:bodyPr lIns="0" tIns="0" rIns="0" bIns="0" anchor="t" anchorCtr="0"/>
          <a:lstStyle>
            <a:lvl1pPr algn="l">
              <a:defRPr sz="6600" baseline="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4449125"/>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a:t>00</a:t>
            </a:r>
          </a:p>
        </p:txBody>
      </p:sp>
    </p:spTree>
    <p:extLst>
      <p:ext uri="{BB962C8B-B14F-4D97-AF65-F5344CB8AC3E}">
        <p14:creationId xmlns:p14="http://schemas.microsoft.com/office/powerpoint/2010/main" val="183971680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gradFill flip="none" rotWithShape="1">
          <a:gsLst>
            <a:gs pos="0">
              <a:schemeClr val="accent5"/>
            </a:gs>
            <a:gs pos="100000">
              <a:schemeClr val="accent1"/>
            </a:gs>
          </a:gsLst>
          <a:lin ang="0" scaled="0"/>
          <a:tileRect/>
        </a:gra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AF31653-DA95-4567-9106-71E1E49BA627}"/>
              </a:ext>
            </a:extLst>
          </p:cNvPr>
          <p:cNvSpPr>
            <a:spLocks noChangeAspect="1"/>
          </p:cNvSpPr>
          <p:nvPr userDrawn="1"/>
        </p:nvSpPr>
        <p:spPr>
          <a:xfrm>
            <a:off x="998476" y="971550"/>
            <a:ext cx="7061787" cy="4943250"/>
          </a:xfrm>
          <a:prstGeom prst="rect">
            <a:avLst/>
          </a:prstGeom>
          <a:gradFill>
            <a:gsLst>
              <a:gs pos="100000">
                <a:srgbClr val="ACEAFF"/>
              </a:gs>
              <a:gs pos="0">
                <a:schemeClr val="accent4"/>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err="1">
              <a:solidFill>
                <a:schemeClr val="bg1"/>
              </a:solidFill>
              <a:latin typeface="KPMG Bold" panose="020B0803030202040204" pitchFamily="34" charset="0"/>
              <a:ea typeface="+mj-ea"/>
              <a:cs typeface="+mj-cs"/>
            </a:endParaRPr>
          </a:p>
        </p:txBody>
      </p:sp>
      <p:sp>
        <p:nvSpPr>
          <p:cNvPr id="60" name="Text Placeholder 3">
            <a:extLst>
              <a:ext uri="{FF2B5EF4-FFF2-40B4-BE49-F238E27FC236}">
                <a16:creationId xmlns:a16="http://schemas.microsoft.com/office/drawing/2014/main" id="{2925CE2F-8945-49DE-BCC2-8BCACF480E4F}"/>
              </a:ext>
            </a:extLst>
          </p:cNvPr>
          <p:cNvSpPr>
            <a:spLocks noGrp="1"/>
          </p:cNvSpPr>
          <p:nvPr>
            <p:ph type="body" sz="quarter" idx="13"/>
          </p:nvPr>
        </p:nvSpPr>
        <p:spPr>
          <a:xfrm>
            <a:off x="1289860" y="5046651"/>
            <a:ext cx="5252400" cy="507831"/>
          </a:xfrm>
        </p:spPr>
        <p:txBody>
          <a:bodyPr wrap="square" anchor="b">
            <a:spAutoFit/>
          </a:bodyPr>
          <a:lstStyle>
            <a:lvl1pPr>
              <a:defRPr sz="1400">
                <a:solidFill>
                  <a:schemeClr val="accent2"/>
                </a:solidFill>
              </a:defRPr>
            </a:lvl1pPr>
            <a:lvl2pPr>
              <a:defRPr sz="14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61" name="Text Placeholder 3">
            <a:extLst>
              <a:ext uri="{FF2B5EF4-FFF2-40B4-BE49-F238E27FC236}">
                <a16:creationId xmlns:a16="http://schemas.microsoft.com/office/drawing/2014/main" id="{C346F2F1-AF73-4284-8702-745152AF5399}"/>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a:t>00</a:t>
            </a: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US"/>
              <a:t>Click to edit Master title style</a:t>
            </a:r>
          </a:p>
        </p:txBody>
      </p:sp>
    </p:spTree>
    <p:extLst>
      <p:ext uri="{BB962C8B-B14F-4D97-AF65-F5344CB8AC3E}">
        <p14:creationId xmlns:p14="http://schemas.microsoft.com/office/powerpoint/2010/main" val="708026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 Image_KPMG Blue">
    <p:bg>
      <p:bgPr>
        <a:solidFill>
          <a:schemeClr val="accent2"/>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200E6EA-7AA4-4C98-8E47-F5F83446E051}"/>
              </a:ext>
            </a:extLst>
          </p:cNvPr>
          <p:cNvSpPr>
            <a:spLocks noGrp="1" noChangeAspect="1"/>
          </p:cNvSpPr>
          <p:nvPr>
            <p:ph type="pic" sz="quarter" idx="12"/>
          </p:nvPr>
        </p:nvSpPr>
        <p:spPr>
          <a:xfrm>
            <a:off x="741301" y="1468380"/>
            <a:ext cx="5885053" cy="4087973"/>
          </a:xfrm>
          <a:solidFill>
            <a:schemeClr val="accent1"/>
          </a:solidFill>
        </p:spPr>
        <p:txBody>
          <a:bodyPr anchor="ctr"/>
          <a:lstStyle>
            <a:lvl1pPr algn="ctr">
              <a:defRPr sz="1000" b="0">
                <a:solidFill>
                  <a:schemeClr val="bg1"/>
                </a:solidFill>
              </a:defRPr>
            </a:lvl1pPr>
          </a:lstStyle>
          <a:p>
            <a:r>
              <a:rPr lang="en-US"/>
              <a:t>Click icon to add picture</a:t>
            </a:r>
            <a:endParaRPr lang="en-GB"/>
          </a:p>
        </p:txBody>
      </p:sp>
      <p:sp>
        <p:nvSpPr>
          <p:cNvPr id="2" name="Title 1"/>
          <p:cNvSpPr>
            <a:spLocks noGrp="1"/>
          </p:cNvSpPr>
          <p:nvPr>
            <p:ph type="ctrTitle" hasCustomPrompt="1"/>
          </p:nvPr>
        </p:nvSpPr>
        <p:spPr>
          <a:xfrm>
            <a:off x="7642337" y="1468380"/>
            <a:ext cx="3551186" cy="3098109"/>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7648627"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7648627"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6" name="Text Placeholder 3"/>
          <p:cNvSpPr>
            <a:spLocks noGrp="1"/>
          </p:cNvSpPr>
          <p:nvPr userDrawn="1">
            <p:ph type="body" sz="quarter" idx="11"/>
          </p:nvPr>
        </p:nvSpPr>
        <p:spPr>
          <a:xfrm>
            <a:off x="7648628" y="4746353"/>
            <a:ext cx="3551186"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pic>
        <p:nvPicPr>
          <p:cNvPr id="10" name="Graphic 9">
            <a:extLst>
              <a:ext uri="{FF2B5EF4-FFF2-40B4-BE49-F238E27FC236}">
                <a16:creationId xmlns:a16="http://schemas.microsoft.com/office/drawing/2014/main" id="{7C82C8FF-4554-4D33-9E91-3BB7D4A856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42337" y="736722"/>
            <a:ext cx="914400" cy="368346"/>
          </a:xfrm>
          <a:prstGeom prst="rect">
            <a:avLst/>
          </a:prstGeom>
        </p:spPr>
      </p:pic>
    </p:spTree>
    <p:extLst>
      <p:ext uri="{BB962C8B-B14F-4D97-AF65-F5344CB8AC3E}">
        <p14:creationId xmlns:p14="http://schemas.microsoft.com/office/powerpoint/2010/main" val="1235432575"/>
      </p:ext>
    </p:extLst>
  </p:cSld>
  <p:clrMapOvr>
    <a:masterClrMapping/>
  </p:clrMapOvr>
  <p:extLst>
    <p:ext uri="{DCECCB84-F9BA-43D5-87BE-67443E8EF086}">
      <p15:sldGuideLst xmlns:p15="http://schemas.microsoft.com/office/powerpoint/2012/main">
        <p15:guide id="1" orient="horz" pos="3498">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accent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A87A788-0BF5-4419-BCFC-809F6D2E93AA}"/>
              </a:ext>
            </a:extLst>
          </p:cNvPr>
          <p:cNvSpPr>
            <a:spLocks noChangeAspect="1"/>
          </p:cNvSpPr>
          <p:nvPr userDrawn="1"/>
        </p:nvSpPr>
        <p:spPr>
          <a:xfrm>
            <a:off x="998476" y="971550"/>
            <a:ext cx="7061787" cy="4943250"/>
          </a:xfrm>
          <a:prstGeom prst="rect">
            <a:avLst/>
          </a:prstGeom>
          <a:gradFill>
            <a:gsLst>
              <a:gs pos="0">
                <a:schemeClr val="accent4"/>
              </a:gs>
              <a:gs pos="100000">
                <a:srgbClr val="ACEAFF"/>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US"/>
              <a:t>Click to edit Master title style</a:t>
            </a:r>
          </a:p>
        </p:txBody>
      </p:sp>
      <p:sp>
        <p:nvSpPr>
          <p:cNvPr id="60" name="Text Placeholder 3">
            <a:extLst>
              <a:ext uri="{FF2B5EF4-FFF2-40B4-BE49-F238E27FC236}">
                <a16:creationId xmlns:a16="http://schemas.microsoft.com/office/drawing/2014/main" id="{5F7723F4-8321-43A3-962F-3DEEE5C6DEAE}"/>
              </a:ext>
            </a:extLst>
          </p:cNvPr>
          <p:cNvSpPr>
            <a:spLocks noGrp="1"/>
          </p:cNvSpPr>
          <p:nvPr>
            <p:ph type="body" sz="quarter" idx="13"/>
          </p:nvPr>
        </p:nvSpPr>
        <p:spPr>
          <a:xfrm>
            <a:off x="1289860" y="5046651"/>
            <a:ext cx="5252400" cy="507831"/>
          </a:xfrm>
        </p:spPr>
        <p:txBody>
          <a:bodyPr wrap="square" anchor="b">
            <a:spAutoFit/>
          </a:bodyPr>
          <a:lstStyle>
            <a:lvl1pPr>
              <a:defRPr sz="1400">
                <a:solidFill>
                  <a:schemeClr val="accent2"/>
                </a:solidFill>
              </a:defRPr>
            </a:lvl1pPr>
            <a:lvl2pPr>
              <a:defRPr sz="14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61" name="Text Placeholder 3">
            <a:extLst>
              <a:ext uri="{FF2B5EF4-FFF2-40B4-BE49-F238E27FC236}">
                <a16:creationId xmlns:a16="http://schemas.microsoft.com/office/drawing/2014/main" id="{17B18B8B-EB09-48D8-AC31-3A9DFAC0B74C}"/>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a:t>00</a:t>
            </a:r>
          </a:p>
        </p:txBody>
      </p:sp>
    </p:spTree>
    <p:extLst>
      <p:ext uri="{BB962C8B-B14F-4D97-AF65-F5344CB8AC3E}">
        <p14:creationId xmlns:p14="http://schemas.microsoft.com/office/powerpoint/2010/main" val="140805701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3_PROCESS FIVE COLUMN">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0604226E-EE2B-456C-B755-B27FB56F0514}"/>
              </a:ext>
            </a:extLst>
          </p:cNvPr>
          <p:cNvSpPr>
            <a:spLocks noGrp="1"/>
          </p:cNvSpPr>
          <p:nvPr>
            <p:ph type="body" sz="quarter" idx="21" hasCustomPrompt="1"/>
          </p:nvPr>
        </p:nvSpPr>
        <p:spPr>
          <a:xfrm>
            <a:off x="5530051" y="1330325"/>
            <a:ext cx="1131897" cy="1554907"/>
          </a:xfrm>
          <a:gradFill>
            <a:gsLst>
              <a:gs pos="0">
                <a:srgbClr val="7213EA"/>
              </a:gs>
              <a:gs pos="100000">
                <a:srgbClr val="1E49E2"/>
              </a:gs>
            </a:gsLst>
            <a:lin ang="0" scaled="0"/>
          </a:gradFill>
          <a:ln w="12700" cap="flat" cmpd="sng" algn="ctr">
            <a:noFill/>
            <a:prstDash val="solid"/>
            <a:miter lim="800000"/>
          </a:ln>
          <a:effectLst/>
        </p:spPr>
        <p:txBody>
          <a:bodyPr lIns="0" tIns="0" rIns="0" bIns="0" rtlCol="0" anchor="ctr"/>
          <a:lstStyle>
            <a:lvl1pPr algn="ctr">
              <a:defRPr kumimoji="0" lang="en-US" sz="7200" b="0" i="0" u="none" strike="noStrike" kern="0" cap="none" spc="0" normalizeH="0" baseline="0" dirty="0">
                <a:ln>
                  <a:noFill/>
                </a:ln>
                <a:solidFill>
                  <a:srgbClr val="FFFFFF"/>
                </a:solidFill>
                <a:effectLst/>
                <a:uLnTx/>
                <a:uFillTx/>
                <a:latin typeface="+mj-lt"/>
              </a:defRPr>
            </a:lvl1pPr>
          </a:lstStyle>
          <a:p>
            <a:pPr marR="0" lvl="0" fontAlgn="auto">
              <a:spcAft>
                <a:spcPts val="0"/>
              </a:spcAft>
              <a:buClrTx/>
              <a:buSzTx/>
              <a:tabLst/>
            </a:pPr>
            <a:r>
              <a:rPr lang="en-US"/>
              <a:t>#</a:t>
            </a:r>
          </a:p>
        </p:txBody>
      </p:sp>
      <p:sp>
        <p:nvSpPr>
          <p:cNvPr id="9" name="Text Placeholder 5">
            <a:extLst>
              <a:ext uri="{FF2B5EF4-FFF2-40B4-BE49-F238E27FC236}">
                <a16:creationId xmlns:a16="http://schemas.microsoft.com/office/drawing/2014/main" id="{3BAEEB15-711A-422A-8181-97EDF5829289}"/>
              </a:ext>
            </a:extLst>
          </p:cNvPr>
          <p:cNvSpPr>
            <a:spLocks noGrp="1"/>
          </p:cNvSpPr>
          <p:nvPr>
            <p:ph type="body" sz="quarter" idx="17" hasCustomPrompt="1"/>
          </p:nvPr>
        </p:nvSpPr>
        <p:spPr>
          <a:xfrm>
            <a:off x="5530051" y="5356619"/>
            <a:ext cx="5092699" cy="520305"/>
          </a:xfrm>
        </p:spPr>
        <p:txBody>
          <a:bodyPr anchor="b"/>
          <a:lstStyle>
            <a:lvl1pPr>
              <a:defRPr sz="1400" b="1" kern="0" spc="0" baseline="0"/>
            </a:lvl1pPr>
          </a:lstStyle>
          <a:p>
            <a:pPr lvl="0"/>
            <a:r>
              <a:rPr lang="en-US"/>
              <a:t>Subtitle</a:t>
            </a:r>
          </a:p>
        </p:txBody>
      </p:sp>
      <p:sp>
        <p:nvSpPr>
          <p:cNvPr id="8" name="Picture Placeholder 7">
            <a:extLst>
              <a:ext uri="{FF2B5EF4-FFF2-40B4-BE49-F238E27FC236}">
                <a16:creationId xmlns:a16="http://schemas.microsoft.com/office/drawing/2014/main" id="{8685A893-E2C2-4E62-A1DE-835DB19E8238}"/>
              </a:ext>
            </a:extLst>
          </p:cNvPr>
          <p:cNvSpPr>
            <a:spLocks noGrp="1"/>
          </p:cNvSpPr>
          <p:nvPr>
            <p:ph type="pic" sz="quarter" idx="20"/>
          </p:nvPr>
        </p:nvSpPr>
        <p:spPr>
          <a:xfrm>
            <a:off x="995363" y="655320"/>
            <a:ext cx="3799745" cy="5221605"/>
          </a:xfrm>
          <a:solidFill>
            <a:schemeClr val="bg1">
              <a:lumMod val="85000"/>
            </a:schemeClr>
          </a:solidFill>
        </p:spPr>
        <p:txBody>
          <a:bodyPr/>
          <a:lstStyle>
            <a:lvl1pPr>
              <a:defRPr kern="0" spc="0" baseline="0"/>
            </a:lvl1pPr>
          </a:lstStyle>
          <a:p>
            <a:r>
              <a:rPr lang="en-US"/>
              <a:t>Click icon to add picture</a:t>
            </a:r>
          </a:p>
        </p:txBody>
      </p:sp>
      <p:sp>
        <p:nvSpPr>
          <p:cNvPr id="2" name="Title 1"/>
          <p:cNvSpPr>
            <a:spLocks noGrp="1"/>
          </p:cNvSpPr>
          <p:nvPr>
            <p:ph type="title" hasCustomPrompt="1"/>
          </p:nvPr>
        </p:nvSpPr>
        <p:spPr>
          <a:xfrm>
            <a:off x="5530051" y="3195309"/>
            <a:ext cx="5092800" cy="1554920"/>
          </a:xfrm>
        </p:spPr>
        <p:txBody>
          <a:bodyPr/>
          <a:lstStyle>
            <a:lvl1pPr>
              <a:lnSpc>
                <a:spcPct val="80000"/>
              </a:lnSpc>
              <a:defRPr sz="4800" kern="0" spc="0" baseline="0"/>
            </a:lvl1pPr>
          </a:lstStyle>
          <a:p>
            <a:r>
              <a:rPr lang="en-US"/>
              <a:t>Divider copy goes here</a:t>
            </a:r>
          </a:p>
        </p:txBody>
      </p:sp>
    </p:spTree>
    <p:custDataLst>
      <p:tags r:id="rId1"/>
    </p:custDataLst>
    <p:extLst>
      <p:ext uri="{BB962C8B-B14F-4D97-AF65-F5344CB8AC3E}">
        <p14:creationId xmlns:p14="http://schemas.microsoft.com/office/powerpoint/2010/main" val="2747163332"/>
      </p:ext>
    </p:extLst>
  </p:cSld>
  <p:clrMapOvr>
    <a:masterClrMapping/>
  </p:clrMapOvr>
  <p:extLst>
    <p:ext uri="{DCECCB84-F9BA-43D5-87BE-67443E8EF086}">
      <p15:sldGuideLst xmlns:p15="http://schemas.microsoft.com/office/powerpoint/2012/main">
        <p15:guide id="1" orient="horz" pos="1296">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1_Back Cover dark Gradient">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F36415CC-18EE-44C6-AA6A-0C70BEB38184}"/>
              </a:ext>
            </a:extLst>
          </p:cNvPr>
          <p:cNvSpPr>
            <a:spLocks noGrp="1"/>
          </p:cNvSpPr>
          <p:nvPr>
            <p:ph type="body" sz="quarter" idx="10"/>
          </p:nvPr>
        </p:nvSpPr>
        <p:spPr>
          <a:xfrm>
            <a:off x="741301" y="4240696"/>
            <a:ext cx="5748399" cy="1854200"/>
          </a:xfrm>
        </p:spPr>
        <p:txBody>
          <a:bodyPr anchor="b"/>
          <a:lstStyle>
            <a:lvl1pPr>
              <a:spcAft>
                <a:spcPts val="1000"/>
              </a:spcAft>
              <a:defRPr lang="en-US" sz="900" b="0" kern="1200" dirty="0">
                <a:solidFill>
                  <a:schemeClr val="bg1">
                    <a:lumMod val="65000"/>
                  </a:schemeClr>
                </a:solidFill>
                <a:latin typeface="+mn-lt"/>
                <a:ea typeface="+mn-ea"/>
                <a:cs typeface="+mn-cs"/>
              </a:defRPr>
            </a:lvl1pPr>
            <a:lvl2pPr>
              <a:spcAft>
                <a:spcPts val="1000"/>
              </a:spcAft>
              <a:defRPr sz="900" b="0">
                <a:solidFill>
                  <a:schemeClr val="tx1"/>
                </a:solidFill>
              </a:defRPr>
            </a:lvl2pPr>
          </a:lstStyle>
          <a:p>
            <a:pPr marL="0" lvl="0" indent="0" algn="l" defTabSz="685766" rtl="0" eaLnBrk="1" latinLnBrk="0" hangingPunct="1">
              <a:lnSpc>
                <a:spcPct val="100000"/>
              </a:lnSpc>
              <a:spcBef>
                <a:spcPts val="0"/>
              </a:spcBef>
              <a:spcAft>
                <a:spcPts val="600"/>
              </a:spcAft>
              <a:buFontTx/>
              <a:buNone/>
            </a:pPr>
            <a:r>
              <a:rPr lang="en-US"/>
              <a:t>Click to edit Master text styles</a:t>
            </a:r>
          </a:p>
          <a:p>
            <a:pPr marL="0" lvl="1" indent="0" algn="l" defTabSz="685766" rtl="0" eaLnBrk="1" latinLnBrk="0" hangingPunct="1">
              <a:lnSpc>
                <a:spcPct val="100000"/>
              </a:lnSpc>
              <a:spcBef>
                <a:spcPts val="0"/>
              </a:spcBef>
              <a:spcAft>
                <a:spcPts val="600"/>
              </a:spcAft>
              <a:buFontTx/>
              <a:buNone/>
            </a:pPr>
            <a:r>
              <a:rPr lang="en-US"/>
              <a:t>Second level</a:t>
            </a:r>
          </a:p>
        </p:txBody>
      </p:sp>
      <p:sp>
        <p:nvSpPr>
          <p:cNvPr id="15" name="Text Placeholder 2">
            <a:extLst>
              <a:ext uri="{FF2B5EF4-FFF2-40B4-BE49-F238E27FC236}">
                <a16:creationId xmlns:a16="http://schemas.microsoft.com/office/drawing/2014/main" id="{F1A20F0E-1C86-4DC6-957F-6F65AC8C2E29}"/>
              </a:ext>
            </a:extLst>
          </p:cNvPr>
          <p:cNvSpPr>
            <a:spLocks noGrp="1"/>
          </p:cNvSpPr>
          <p:nvPr>
            <p:ph type="body" sz="quarter" idx="14"/>
          </p:nvPr>
        </p:nvSpPr>
        <p:spPr>
          <a:xfrm>
            <a:off x="741301" y="3935061"/>
            <a:ext cx="3215651"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Click to edit Master text styles</a:t>
            </a:r>
          </a:p>
        </p:txBody>
      </p:sp>
      <p:grpSp>
        <p:nvGrpSpPr>
          <p:cNvPr id="12" name="Group 11">
            <a:extLst>
              <a:ext uri="{FF2B5EF4-FFF2-40B4-BE49-F238E27FC236}">
                <a16:creationId xmlns:a16="http://schemas.microsoft.com/office/drawing/2014/main" id="{8F4182B8-7E62-44CE-AE54-C464674E18B6}"/>
              </a:ext>
            </a:extLst>
          </p:cNvPr>
          <p:cNvGrpSpPr/>
          <p:nvPr userDrawn="1"/>
        </p:nvGrpSpPr>
        <p:grpSpPr>
          <a:xfrm>
            <a:off x="750811" y="3494012"/>
            <a:ext cx="2035175" cy="373163"/>
            <a:chOff x="1584001" y="2682350"/>
            <a:chExt cx="2094546" cy="384049"/>
          </a:xfrm>
        </p:grpSpPr>
        <p:pic>
          <p:nvPicPr>
            <p:cNvPr id="13" name="Picture 12">
              <a:extLst>
                <a:ext uri="{FF2B5EF4-FFF2-40B4-BE49-F238E27FC236}">
                  <a16:creationId xmlns:a16="http://schemas.microsoft.com/office/drawing/2014/main" id="{25DDC481-4310-4B64-9A5D-208CF9409FE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24335"/>
            <a:stretch/>
          </p:blipFill>
          <p:spPr>
            <a:xfrm>
              <a:off x="1584001" y="2682350"/>
              <a:ext cx="1273500" cy="384049"/>
            </a:xfrm>
            <a:prstGeom prst="rect">
              <a:avLst/>
            </a:prstGeom>
          </p:spPr>
        </p:pic>
        <p:pic>
          <p:nvPicPr>
            <p:cNvPr id="16" name="Picture 15">
              <a:extLst>
                <a:ext uri="{FF2B5EF4-FFF2-40B4-BE49-F238E27FC236}">
                  <a16:creationId xmlns:a16="http://schemas.microsoft.com/office/drawing/2014/main" id="{66404136-6381-48A3-932A-AC26BF01783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276023" y="2682350"/>
              <a:ext cx="402524" cy="384049"/>
            </a:xfrm>
            <a:prstGeom prst="rect">
              <a:avLst/>
            </a:prstGeom>
          </p:spPr>
        </p:pic>
        <p:grpSp>
          <p:nvGrpSpPr>
            <p:cNvPr id="17" name="Group 16">
              <a:extLst>
                <a:ext uri="{FF2B5EF4-FFF2-40B4-BE49-F238E27FC236}">
                  <a16:creationId xmlns:a16="http://schemas.microsoft.com/office/drawing/2014/main" id="{AB824263-AD0D-4152-BFED-1CCF21CB8F58}"/>
                </a:ext>
              </a:extLst>
            </p:cNvPr>
            <p:cNvGrpSpPr/>
            <p:nvPr userDrawn="1"/>
          </p:nvGrpSpPr>
          <p:grpSpPr>
            <a:xfrm>
              <a:off x="2867305" y="2682351"/>
              <a:ext cx="383774" cy="383774"/>
              <a:chOff x="3296507" y="2682351"/>
              <a:chExt cx="383774" cy="383774"/>
            </a:xfrm>
          </p:grpSpPr>
          <p:sp>
            <p:nvSpPr>
              <p:cNvPr id="19" name="Freeform 5">
                <a:extLst>
                  <a:ext uri="{FF2B5EF4-FFF2-40B4-BE49-F238E27FC236}">
                    <a16:creationId xmlns:a16="http://schemas.microsoft.com/office/drawing/2014/main" id="{F49B6BE1-732C-47F7-8AC3-AD41EB4E311F}"/>
                  </a:ext>
                </a:extLst>
              </p:cNvPr>
              <p:cNvSpPr>
                <a:spLocks noEditPoints="1"/>
              </p:cNvSpPr>
              <p:nvPr userDrawn="1"/>
            </p:nvSpPr>
            <p:spPr bwMode="auto">
              <a:xfrm>
                <a:off x="3296507" y="2682351"/>
                <a:ext cx="383774" cy="383774"/>
              </a:xfrm>
              <a:custGeom>
                <a:avLst/>
                <a:gdLst>
                  <a:gd name="T0" fmla="*/ 1008 w 2016"/>
                  <a:gd name="T1" fmla="*/ 182 h 2016"/>
                  <a:gd name="T2" fmla="*/ 1415 w 2016"/>
                  <a:gd name="T3" fmla="*/ 188 h 2016"/>
                  <a:gd name="T4" fmla="*/ 1602 w 2016"/>
                  <a:gd name="T5" fmla="*/ 222 h 2016"/>
                  <a:gd name="T6" fmla="*/ 1718 w 2016"/>
                  <a:gd name="T7" fmla="*/ 298 h 2016"/>
                  <a:gd name="T8" fmla="*/ 1794 w 2016"/>
                  <a:gd name="T9" fmla="*/ 414 h 2016"/>
                  <a:gd name="T10" fmla="*/ 1828 w 2016"/>
                  <a:gd name="T11" fmla="*/ 601 h 2016"/>
                  <a:gd name="T12" fmla="*/ 1834 w 2016"/>
                  <a:gd name="T13" fmla="*/ 1008 h 2016"/>
                  <a:gd name="T14" fmla="*/ 1828 w 2016"/>
                  <a:gd name="T15" fmla="*/ 1415 h 2016"/>
                  <a:gd name="T16" fmla="*/ 1794 w 2016"/>
                  <a:gd name="T17" fmla="*/ 1602 h 2016"/>
                  <a:gd name="T18" fmla="*/ 1718 w 2016"/>
                  <a:gd name="T19" fmla="*/ 1718 h 2016"/>
                  <a:gd name="T20" fmla="*/ 1602 w 2016"/>
                  <a:gd name="T21" fmla="*/ 1794 h 2016"/>
                  <a:gd name="T22" fmla="*/ 1415 w 2016"/>
                  <a:gd name="T23" fmla="*/ 1828 h 2016"/>
                  <a:gd name="T24" fmla="*/ 1008 w 2016"/>
                  <a:gd name="T25" fmla="*/ 1834 h 2016"/>
                  <a:gd name="T26" fmla="*/ 601 w 2016"/>
                  <a:gd name="T27" fmla="*/ 1828 h 2016"/>
                  <a:gd name="T28" fmla="*/ 414 w 2016"/>
                  <a:gd name="T29" fmla="*/ 1794 h 2016"/>
                  <a:gd name="T30" fmla="*/ 298 w 2016"/>
                  <a:gd name="T31" fmla="*/ 1718 h 2016"/>
                  <a:gd name="T32" fmla="*/ 222 w 2016"/>
                  <a:gd name="T33" fmla="*/ 1602 h 2016"/>
                  <a:gd name="T34" fmla="*/ 188 w 2016"/>
                  <a:gd name="T35" fmla="*/ 1415 h 2016"/>
                  <a:gd name="T36" fmla="*/ 182 w 2016"/>
                  <a:gd name="T37" fmla="*/ 1008 h 2016"/>
                  <a:gd name="T38" fmla="*/ 188 w 2016"/>
                  <a:gd name="T39" fmla="*/ 601 h 2016"/>
                  <a:gd name="T40" fmla="*/ 222 w 2016"/>
                  <a:gd name="T41" fmla="*/ 414 h 2016"/>
                  <a:gd name="T42" fmla="*/ 298 w 2016"/>
                  <a:gd name="T43" fmla="*/ 298 h 2016"/>
                  <a:gd name="T44" fmla="*/ 414 w 2016"/>
                  <a:gd name="T45" fmla="*/ 222 h 2016"/>
                  <a:gd name="T46" fmla="*/ 601 w 2016"/>
                  <a:gd name="T47" fmla="*/ 188 h 2016"/>
                  <a:gd name="T48" fmla="*/ 1008 w 2016"/>
                  <a:gd name="T49" fmla="*/ 182 h 2016"/>
                  <a:gd name="T50" fmla="*/ 1008 w 2016"/>
                  <a:gd name="T51" fmla="*/ 0 h 2016"/>
                  <a:gd name="T52" fmla="*/ 593 w 2016"/>
                  <a:gd name="T53" fmla="*/ 6 h 2016"/>
                  <a:gd name="T54" fmla="*/ 348 w 2016"/>
                  <a:gd name="T55" fmla="*/ 53 h 2016"/>
                  <a:gd name="T56" fmla="*/ 169 w 2016"/>
                  <a:gd name="T57" fmla="*/ 169 h 2016"/>
                  <a:gd name="T58" fmla="*/ 53 w 2016"/>
                  <a:gd name="T59" fmla="*/ 348 h 2016"/>
                  <a:gd name="T60" fmla="*/ 6 w 2016"/>
                  <a:gd name="T61" fmla="*/ 593 h 2016"/>
                  <a:gd name="T62" fmla="*/ 0 w 2016"/>
                  <a:gd name="T63" fmla="*/ 1008 h 2016"/>
                  <a:gd name="T64" fmla="*/ 6 w 2016"/>
                  <a:gd name="T65" fmla="*/ 1423 h 2016"/>
                  <a:gd name="T66" fmla="*/ 53 w 2016"/>
                  <a:gd name="T67" fmla="*/ 1668 h 2016"/>
                  <a:gd name="T68" fmla="*/ 169 w 2016"/>
                  <a:gd name="T69" fmla="*/ 1847 h 2016"/>
                  <a:gd name="T70" fmla="*/ 348 w 2016"/>
                  <a:gd name="T71" fmla="*/ 1963 h 2016"/>
                  <a:gd name="T72" fmla="*/ 593 w 2016"/>
                  <a:gd name="T73" fmla="*/ 2010 h 2016"/>
                  <a:gd name="T74" fmla="*/ 1008 w 2016"/>
                  <a:gd name="T75" fmla="*/ 2016 h 2016"/>
                  <a:gd name="T76" fmla="*/ 1423 w 2016"/>
                  <a:gd name="T77" fmla="*/ 2010 h 2016"/>
                  <a:gd name="T78" fmla="*/ 1668 w 2016"/>
                  <a:gd name="T79" fmla="*/ 1963 h 2016"/>
                  <a:gd name="T80" fmla="*/ 1847 w 2016"/>
                  <a:gd name="T81" fmla="*/ 1847 h 2016"/>
                  <a:gd name="T82" fmla="*/ 1963 w 2016"/>
                  <a:gd name="T83" fmla="*/ 1668 h 2016"/>
                  <a:gd name="T84" fmla="*/ 2010 w 2016"/>
                  <a:gd name="T85" fmla="*/ 1423 h 2016"/>
                  <a:gd name="T86" fmla="*/ 2016 w 2016"/>
                  <a:gd name="T87" fmla="*/ 1008 h 2016"/>
                  <a:gd name="T88" fmla="*/ 2010 w 2016"/>
                  <a:gd name="T89" fmla="*/ 593 h 2016"/>
                  <a:gd name="T90" fmla="*/ 1963 w 2016"/>
                  <a:gd name="T91" fmla="*/ 348 h 2016"/>
                  <a:gd name="T92" fmla="*/ 1847 w 2016"/>
                  <a:gd name="T93" fmla="*/ 169 h 2016"/>
                  <a:gd name="T94" fmla="*/ 1668 w 2016"/>
                  <a:gd name="T95" fmla="*/ 53 h 2016"/>
                  <a:gd name="T96" fmla="*/ 1423 w 2016"/>
                  <a:gd name="T97" fmla="*/ 6 h 2016"/>
                  <a:gd name="T98" fmla="*/ 1008 w 2016"/>
                  <a:gd name="T99" fmla="*/ 0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16" h="2016">
                    <a:moveTo>
                      <a:pt x="1008" y="182"/>
                    </a:moveTo>
                    <a:cubicBezTo>
                      <a:pt x="1277" y="182"/>
                      <a:pt x="1309" y="183"/>
                      <a:pt x="1415" y="188"/>
                    </a:cubicBezTo>
                    <a:cubicBezTo>
                      <a:pt x="1513" y="192"/>
                      <a:pt x="1567" y="209"/>
                      <a:pt x="1602" y="222"/>
                    </a:cubicBezTo>
                    <a:cubicBezTo>
                      <a:pt x="1649" y="241"/>
                      <a:pt x="1683" y="263"/>
                      <a:pt x="1718" y="298"/>
                    </a:cubicBezTo>
                    <a:cubicBezTo>
                      <a:pt x="1753" y="333"/>
                      <a:pt x="1775" y="367"/>
                      <a:pt x="1794" y="414"/>
                    </a:cubicBezTo>
                    <a:cubicBezTo>
                      <a:pt x="1807" y="449"/>
                      <a:pt x="1824" y="503"/>
                      <a:pt x="1828" y="601"/>
                    </a:cubicBezTo>
                    <a:cubicBezTo>
                      <a:pt x="1833" y="707"/>
                      <a:pt x="1834" y="739"/>
                      <a:pt x="1834" y="1008"/>
                    </a:cubicBezTo>
                    <a:cubicBezTo>
                      <a:pt x="1834" y="1277"/>
                      <a:pt x="1833" y="1309"/>
                      <a:pt x="1828" y="1415"/>
                    </a:cubicBezTo>
                    <a:cubicBezTo>
                      <a:pt x="1824" y="1513"/>
                      <a:pt x="1807" y="1567"/>
                      <a:pt x="1794" y="1602"/>
                    </a:cubicBezTo>
                    <a:cubicBezTo>
                      <a:pt x="1775" y="1649"/>
                      <a:pt x="1753" y="1683"/>
                      <a:pt x="1718" y="1718"/>
                    </a:cubicBezTo>
                    <a:cubicBezTo>
                      <a:pt x="1683" y="1753"/>
                      <a:pt x="1649" y="1775"/>
                      <a:pt x="1602" y="1794"/>
                    </a:cubicBezTo>
                    <a:cubicBezTo>
                      <a:pt x="1567" y="1807"/>
                      <a:pt x="1513" y="1824"/>
                      <a:pt x="1415" y="1828"/>
                    </a:cubicBezTo>
                    <a:cubicBezTo>
                      <a:pt x="1309" y="1833"/>
                      <a:pt x="1277" y="1834"/>
                      <a:pt x="1008" y="1834"/>
                    </a:cubicBezTo>
                    <a:cubicBezTo>
                      <a:pt x="739" y="1834"/>
                      <a:pt x="707" y="1833"/>
                      <a:pt x="601" y="1828"/>
                    </a:cubicBezTo>
                    <a:cubicBezTo>
                      <a:pt x="503" y="1824"/>
                      <a:pt x="449" y="1807"/>
                      <a:pt x="414" y="1794"/>
                    </a:cubicBezTo>
                    <a:cubicBezTo>
                      <a:pt x="367" y="1775"/>
                      <a:pt x="333" y="1753"/>
                      <a:pt x="298" y="1718"/>
                    </a:cubicBezTo>
                    <a:cubicBezTo>
                      <a:pt x="263" y="1683"/>
                      <a:pt x="241" y="1649"/>
                      <a:pt x="222" y="1602"/>
                    </a:cubicBezTo>
                    <a:cubicBezTo>
                      <a:pt x="209" y="1567"/>
                      <a:pt x="192" y="1513"/>
                      <a:pt x="188" y="1415"/>
                    </a:cubicBezTo>
                    <a:cubicBezTo>
                      <a:pt x="183" y="1309"/>
                      <a:pt x="182" y="1277"/>
                      <a:pt x="182" y="1008"/>
                    </a:cubicBezTo>
                    <a:cubicBezTo>
                      <a:pt x="182" y="739"/>
                      <a:pt x="183" y="707"/>
                      <a:pt x="188" y="601"/>
                    </a:cubicBezTo>
                    <a:cubicBezTo>
                      <a:pt x="192" y="503"/>
                      <a:pt x="209" y="449"/>
                      <a:pt x="222" y="414"/>
                    </a:cubicBezTo>
                    <a:cubicBezTo>
                      <a:pt x="241" y="367"/>
                      <a:pt x="263" y="333"/>
                      <a:pt x="298" y="298"/>
                    </a:cubicBezTo>
                    <a:cubicBezTo>
                      <a:pt x="333" y="263"/>
                      <a:pt x="367" y="241"/>
                      <a:pt x="414" y="222"/>
                    </a:cubicBezTo>
                    <a:cubicBezTo>
                      <a:pt x="449" y="209"/>
                      <a:pt x="503" y="192"/>
                      <a:pt x="601" y="188"/>
                    </a:cubicBezTo>
                    <a:cubicBezTo>
                      <a:pt x="707" y="183"/>
                      <a:pt x="739" y="182"/>
                      <a:pt x="1008" y="182"/>
                    </a:cubicBezTo>
                    <a:moveTo>
                      <a:pt x="1008" y="0"/>
                    </a:moveTo>
                    <a:cubicBezTo>
                      <a:pt x="734" y="0"/>
                      <a:pt x="700" y="1"/>
                      <a:pt x="593" y="6"/>
                    </a:cubicBezTo>
                    <a:cubicBezTo>
                      <a:pt x="485" y="11"/>
                      <a:pt x="412" y="28"/>
                      <a:pt x="348" y="53"/>
                    </a:cubicBezTo>
                    <a:cubicBezTo>
                      <a:pt x="282" y="79"/>
                      <a:pt x="225" y="113"/>
                      <a:pt x="169" y="169"/>
                    </a:cubicBezTo>
                    <a:cubicBezTo>
                      <a:pt x="113" y="225"/>
                      <a:pt x="79" y="282"/>
                      <a:pt x="53" y="348"/>
                    </a:cubicBezTo>
                    <a:cubicBezTo>
                      <a:pt x="28" y="412"/>
                      <a:pt x="11" y="485"/>
                      <a:pt x="6" y="593"/>
                    </a:cubicBezTo>
                    <a:cubicBezTo>
                      <a:pt x="1" y="700"/>
                      <a:pt x="0" y="734"/>
                      <a:pt x="0" y="1008"/>
                    </a:cubicBezTo>
                    <a:cubicBezTo>
                      <a:pt x="0" y="1282"/>
                      <a:pt x="1" y="1316"/>
                      <a:pt x="6" y="1423"/>
                    </a:cubicBezTo>
                    <a:cubicBezTo>
                      <a:pt x="11" y="1531"/>
                      <a:pt x="28" y="1604"/>
                      <a:pt x="53" y="1668"/>
                    </a:cubicBezTo>
                    <a:cubicBezTo>
                      <a:pt x="79" y="1734"/>
                      <a:pt x="113" y="1791"/>
                      <a:pt x="169" y="1847"/>
                    </a:cubicBezTo>
                    <a:cubicBezTo>
                      <a:pt x="225" y="1903"/>
                      <a:pt x="282" y="1937"/>
                      <a:pt x="348" y="1963"/>
                    </a:cubicBezTo>
                    <a:cubicBezTo>
                      <a:pt x="412" y="1988"/>
                      <a:pt x="485" y="2005"/>
                      <a:pt x="593" y="2010"/>
                    </a:cubicBezTo>
                    <a:cubicBezTo>
                      <a:pt x="700" y="2015"/>
                      <a:pt x="734" y="2016"/>
                      <a:pt x="1008" y="2016"/>
                    </a:cubicBezTo>
                    <a:cubicBezTo>
                      <a:pt x="1282" y="2016"/>
                      <a:pt x="1316" y="2015"/>
                      <a:pt x="1423" y="2010"/>
                    </a:cubicBezTo>
                    <a:cubicBezTo>
                      <a:pt x="1531" y="2005"/>
                      <a:pt x="1604" y="1988"/>
                      <a:pt x="1668" y="1963"/>
                    </a:cubicBezTo>
                    <a:cubicBezTo>
                      <a:pt x="1734" y="1937"/>
                      <a:pt x="1791" y="1903"/>
                      <a:pt x="1847" y="1847"/>
                    </a:cubicBezTo>
                    <a:cubicBezTo>
                      <a:pt x="1903" y="1791"/>
                      <a:pt x="1937" y="1734"/>
                      <a:pt x="1963" y="1668"/>
                    </a:cubicBezTo>
                    <a:cubicBezTo>
                      <a:pt x="1988" y="1604"/>
                      <a:pt x="2005" y="1531"/>
                      <a:pt x="2010" y="1423"/>
                    </a:cubicBezTo>
                    <a:cubicBezTo>
                      <a:pt x="2015" y="1316"/>
                      <a:pt x="2016" y="1282"/>
                      <a:pt x="2016" y="1008"/>
                    </a:cubicBezTo>
                    <a:cubicBezTo>
                      <a:pt x="2016" y="734"/>
                      <a:pt x="2015" y="700"/>
                      <a:pt x="2010" y="593"/>
                    </a:cubicBezTo>
                    <a:cubicBezTo>
                      <a:pt x="2005" y="485"/>
                      <a:pt x="1988" y="412"/>
                      <a:pt x="1963" y="348"/>
                    </a:cubicBezTo>
                    <a:cubicBezTo>
                      <a:pt x="1937" y="282"/>
                      <a:pt x="1903" y="225"/>
                      <a:pt x="1847" y="169"/>
                    </a:cubicBezTo>
                    <a:cubicBezTo>
                      <a:pt x="1791" y="113"/>
                      <a:pt x="1734" y="79"/>
                      <a:pt x="1668" y="53"/>
                    </a:cubicBezTo>
                    <a:cubicBezTo>
                      <a:pt x="1604" y="28"/>
                      <a:pt x="1531" y="11"/>
                      <a:pt x="1423" y="6"/>
                    </a:cubicBezTo>
                    <a:cubicBezTo>
                      <a:pt x="1316" y="1"/>
                      <a:pt x="1282" y="0"/>
                      <a:pt x="1008" y="0"/>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a:extLst>
                  <a:ext uri="{FF2B5EF4-FFF2-40B4-BE49-F238E27FC236}">
                    <a16:creationId xmlns:a16="http://schemas.microsoft.com/office/drawing/2014/main" id="{9C076922-9A80-4B8C-AAD2-A84504263528}"/>
                  </a:ext>
                </a:extLst>
              </p:cNvPr>
              <p:cNvSpPr>
                <a:spLocks noEditPoints="1"/>
              </p:cNvSpPr>
              <p:nvPr userDrawn="1"/>
            </p:nvSpPr>
            <p:spPr bwMode="auto">
              <a:xfrm>
                <a:off x="3389916" y="2775760"/>
                <a:ext cx="196875" cy="196875"/>
              </a:xfrm>
              <a:custGeom>
                <a:avLst/>
                <a:gdLst>
                  <a:gd name="T0" fmla="*/ 517 w 1034"/>
                  <a:gd name="T1" fmla="*/ 0 h 1034"/>
                  <a:gd name="T2" fmla="*/ 0 w 1034"/>
                  <a:gd name="T3" fmla="*/ 517 h 1034"/>
                  <a:gd name="T4" fmla="*/ 517 w 1034"/>
                  <a:gd name="T5" fmla="*/ 1034 h 1034"/>
                  <a:gd name="T6" fmla="*/ 1034 w 1034"/>
                  <a:gd name="T7" fmla="*/ 517 h 1034"/>
                  <a:gd name="T8" fmla="*/ 517 w 1034"/>
                  <a:gd name="T9" fmla="*/ 0 h 1034"/>
                  <a:gd name="T10" fmla="*/ 517 w 1034"/>
                  <a:gd name="T11" fmla="*/ 853 h 1034"/>
                  <a:gd name="T12" fmla="*/ 181 w 1034"/>
                  <a:gd name="T13" fmla="*/ 517 h 1034"/>
                  <a:gd name="T14" fmla="*/ 517 w 1034"/>
                  <a:gd name="T15" fmla="*/ 181 h 1034"/>
                  <a:gd name="T16" fmla="*/ 853 w 1034"/>
                  <a:gd name="T17" fmla="*/ 517 h 1034"/>
                  <a:gd name="T18" fmla="*/ 517 w 1034"/>
                  <a:gd name="T19" fmla="*/ 85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4" h="1034">
                    <a:moveTo>
                      <a:pt x="517" y="0"/>
                    </a:moveTo>
                    <a:cubicBezTo>
                      <a:pt x="231" y="0"/>
                      <a:pt x="0" y="231"/>
                      <a:pt x="0" y="517"/>
                    </a:cubicBezTo>
                    <a:cubicBezTo>
                      <a:pt x="0" y="803"/>
                      <a:pt x="231" y="1034"/>
                      <a:pt x="517" y="1034"/>
                    </a:cubicBezTo>
                    <a:cubicBezTo>
                      <a:pt x="803" y="1034"/>
                      <a:pt x="1034" y="803"/>
                      <a:pt x="1034" y="517"/>
                    </a:cubicBezTo>
                    <a:cubicBezTo>
                      <a:pt x="1034" y="231"/>
                      <a:pt x="803" y="0"/>
                      <a:pt x="517" y="0"/>
                    </a:cubicBezTo>
                    <a:close/>
                    <a:moveTo>
                      <a:pt x="517" y="853"/>
                    </a:moveTo>
                    <a:cubicBezTo>
                      <a:pt x="331" y="853"/>
                      <a:pt x="181" y="703"/>
                      <a:pt x="181" y="517"/>
                    </a:cubicBezTo>
                    <a:cubicBezTo>
                      <a:pt x="181" y="331"/>
                      <a:pt x="331" y="181"/>
                      <a:pt x="517" y="181"/>
                    </a:cubicBezTo>
                    <a:cubicBezTo>
                      <a:pt x="703" y="181"/>
                      <a:pt x="853" y="331"/>
                      <a:pt x="853" y="517"/>
                    </a:cubicBezTo>
                    <a:cubicBezTo>
                      <a:pt x="853" y="703"/>
                      <a:pt x="703" y="853"/>
                      <a:pt x="517" y="853"/>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7">
                <a:extLst>
                  <a:ext uri="{FF2B5EF4-FFF2-40B4-BE49-F238E27FC236}">
                    <a16:creationId xmlns:a16="http://schemas.microsoft.com/office/drawing/2014/main" id="{C440F010-AD08-48DE-A162-07A7BB051D29}"/>
                  </a:ext>
                </a:extLst>
              </p:cNvPr>
              <p:cNvSpPr>
                <a:spLocks noChangeArrowheads="1"/>
              </p:cNvSpPr>
              <p:nvPr userDrawn="1"/>
            </p:nvSpPr>
            <p:spPr bwMode="auto">
              <a:xfrm>
                <a:off x="3567723" y="2748727"/>
                <a:ext cx="46101" cy="46101"/>
              </a:xfrm>
              <a:prstGeom prst="ellipse">
                <a:avLst/>
              </a:pr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23" name="Graphic 22">
            <a:extLst>
              <a:ext uri="{FF2B5EF4-FFF2-40B4-BE49-F238E27FC236}">
                <a16:creationId xmlns:a16="http://schemas.microsoft.com/office/drawing/2014/main" id="{BB7DCF77-C63C-4BBE-88C9-6A8B122B820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41301" y="736722"/>
            <a:ext cx="914400" cy="368346"/>
          </a:xfrm>
          <a:prstGeom prst="rect">
            <a:avLst/>
          </a:prstGeom>
        </p:spPr>
      </p:pic>
    </p:spTree>
    <p:custDataLst>
      <p:tags r:id="rId1"/>
    </p:custDataLst>
    <p:extLst>
      <p:ext uri="{BB962C8B-B14F-4D97-AF65-F5344CB8AC3E}">
        <p14:creationId xmlns:p14="http://schemas.microsoft.com/office/powerpoint/2010/main" val="209894150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1_Back Cover dark Gradient">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F36415CC-18EE-44C6-AA6A-0C70BEB38184}"/>
              </a:ext>
            </a:extLst>
          </p:cNvPr>
          <p:cNvSpPr>
            <a:spLocks noGrp="1"/>
          </p:cNvSpPr>
          <p:nvPr>
            <p:ph type="body" sz="quarter" idx="10"/>
          </p:nvPr>
        </p:nvSpPr>
        <p:spPr>
          <a:xfrm>
            <a:off x="741301" y="4240696"/>
            <a:ext cx="5748399" cy="1854200"/>
          </a:xfrm>
        </p:spPr>
        <p:txBody>
          <a:bodyPr anchor="b"/>
          <a:lstStyle>
            <a:lvl1pPr>
              <a:spcAft>
                <a:spcPts val="1000"/>
              </a:spcAft>
              <a:defRPr lang="en-US" sz="900" b="0" kern="1200" dirty="0">
                <a:solidFill>
                  <a:schemeClr val="bg1">
                    <a:lumMod val="65000"/>
                  </a:schemeClr>
                </a:solidFill>
                <a:latin typeface="+mn-lt"/>
                <a:ea typeface="+mn-ea"/>
                <a:cs typeface="+mn-cs"/>
              </a:defRPr>
            </a:lvl1pPr>
            <a:lvl2pPr>
              <a:spcAft>
                <a:spcPts val="1000"/>
              </a:spcAft>
              <a:defRPr sz="900" b="0">
                <a:solidFill>
                  <a:schemeClr val="tx1"/>
                </a:solidFill>
              </a:defRPr>
            </a:lvl2pPr>
          </a:lstStyle>
          <a:p>
            <a:pPr marL="0" lvl="0" indent="0" algn="l" defTabSz="685766" rtl="0" eaLnBrk="1" latinLnBrk="0" hangingPunct="1">
              <a:lnSpc>
                <a:spcPct val="100000"/>
              </a:lnSpc>
              <a:spcBef>
                <a:spcPts val="0"/>
              </a:spcBef>
              <a:spcAft>
                <a:spcPts val="600"/>
              </a:spcAft>
              <a:buFontTx/>
              <a:buNone/>
            </a:pPr>
            <a:r>
              <a:rPr lang="en-US"/>
              <a:t>Click to edit Master text styles</a:t>
            </a:r>
          </a:p>
          <a:p>
            <a:pPr marL="0" lvl="1" indent="0" algn="l" defTabSz="685766" rtl="0" eaLnBrk="1" latinLnBrk="0" hangingPunct="1">
              <a:lnSpc>
                <a:spcPct val="100000"/>
              </a:lnSpc>
              <a:spcBef>
                <a:spcPts val="0"/>
              </a:spcBef>
              <a:spcAft>
                <a:spcPts val="600"/>
              </a:spcAft>
              <a:buFontTx/>
              <a:buNone/>
            </a:pPr>
            <a:r>
              <a:rPr lang="en-US"/>
              <a:t>Second level</a:t>
            </a:r>
          </a:p>
        </p:txBody>
      </p:sp>
      <p:sp>
        <p:nvSpPr>
          <p:cNvPr id="15" name="Text Placeholder 2">
            <a:extLst>
              <a:ext uri="{FF2B5EF4-FFF2-40B4-BE49-F238E27FC236}">
                <a16:creationId xmlns:a16="http://schemas.microsoft.com/office/drawing/2014/main" id="{F1A20F0E-1C86-4DC6-957F-6F65AC8C2E29}"/>
              </a:ext>
            </a:extLst>
          </p:cNvPr>
          <p:cNvSpPr>
            <a:spLocks noGrp="1"/>
          </p:cNvSpPr>
          <p:nvPr>
            <p:ph type="body" sz="quarter" idx="14"/>
          </p:nvPr>
        </p:nvSpPr>
        <p:spPr>
          <a:xfrm>
            <a:off x="741301" y="3935061"/>
            <a:ext cx="3215651"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Click to edit Master text styles</a:t>
            </a:r>
          </a:p>
        </p:txBody>
      </p:sp>
      <p:grpSp>
        <p:nvGrpSpPr>
          <p:cNvPr id="12" name="Group 11">
            <a:extLst>
              <a:ext uri="{FF2B5EF4-FFF2-40B4-BE49-F238E27FC236}">
                <a16:creationId xmlns:a16="http://schemas.microsoft.com/office/drawing/2014/main" id="{8F4182B8-7E62-44CE-AE54-C464674E18B6}"/>
              </a:ext>
            </a:extLst>
          </p:cNvPr>
          <p:cNvGrpSpPr/>
          <p:nvPr userDrawn="1"/>
        </p:nvGrpSpPr>
        <p:grpSpPr>
          <a:xfrm>
            <a:off x="750811" y="3494012"/>
            <a:ext cx="2035175" cy="373163"/>
            <a:chOff x="1584001" y="2682350"/>
            <a:chExt cx="2094546" cy="384049"/>
          </a:xfrm>
        </p:grpSpPr>
        <p:pic>
          <p:nvPicPr>
            <p:cNvPr id="13" name="Picture 12">
              <a:extLst>
                <a:ext uri="{FF2B5EF4-FFF2-40B4-BE49-F238E27FC236}">
                  <a16:creationId xmlns:a16="http://schemas.microsoft.com/office/drawing/2014/main" id="{25DDC481-4310-4B64-9A5D-208CF9409FE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24335"/>
            <a:stretch/>
          </p:blipFill>
          <p:spPr>
            <a:xfrm>
              <a:off x="1584001" y="2682350"/>
              <a:ext cx="1273500" cy="384049"/>
            </a:xfrm>
            <a:prstGeom prst="rect">
              <a:avLst/>
            </a:prstGeom>
          </p:spPr>
        </p:pic>
        <p:pic>
          <p:nvPicPr>
            <p:cNvPr id="16" name="Picture 15">
              <a:extLst>
                <a:ext uri="{FF2B5EF4-FFF2-40B4-BE49-F238E27FC236}">
                  <a16:creationId xmlns:a16="http://schemas.microsoft.com/office/drawing/2014/main" id="{66404136-6381-48A3-932A-AC26BF01783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276023" y="2682350"/>
              <a:ext cx="402524" cy="384049"/>
            </a:xfrm>
            <a:prstGeom prst="rect">
              <a:avLst/>
            </a:prstGeom>
          </p:spPr>
        </p:pic>
        <p:grpSp>
          <p:nvGrpSpPr>
            <p:cNvPr id="17" name="Group 16">
              <a:extLst>
                <a:ext uri="{FF2B5EF4-FFF2-40B4-BE49-F238E27FC236}">
                  <a16:creationId xmlns:a16="http://schemas.microsoft.com/office/drawing/2014/main" id="{AB824263-AD0D-4152-BFED-1CCF21CB8F58}"/>
                </a:ext>
              </a:extLst>
            </p:cNvPr>
            <p:cNvGrpSpPr/>
            <p:nvPr userDrawn="1"/>
          </p:nvGrpSpPr>
          <p:grpSpPr>
            <a:xfrm>
              <a:off x="2867305" y="2682351"/>
              <a:ext cx="383774" cy="383774"/>
              <a:chOff x="3296507" y="2682351"/>
              <a:chExt cx="383774" cy="383774"/>
            </a:xfrm>
          </p:grpSpPr>
          <p:sp>
            <p:nvSpPr>
              <p:cNvPr id="19" name="Freeform 5">
                <a:extLst>
                  <a:ext uri="{FF2B5EF4-FFF2-40B4-BE49-F238E27FC236}">
                    <a16:creationId xmlns:a16="http://schemas.microsoft.com/office/drawing/2014/main" id="{F49B6BE1-732C-47F7-8AC3-AD41EB4E311F}"/>
                  </a:ext>
                </a:extLst>
              </p:cNvPr>
              <p:cNvSpPr>
                <a:spLocks noEditPoints="1"/>
              </p:cNvSpPr>
              <p:nvPr userDrawn="1"/>
            </p:nvSpPr>
            <p:spPr bwMode="auto">
              <a:xfrm>
                <a:off x="3296507" y="2682351"/>
                <a:ext cx="383774" cy="383774"/>
              </a:xfrm>
              <a:custGeom>
                <a:avLst/>
                <a:gdLst>
                  <a:gd name="T0" fmla="*/ 1008 w 2016"/>
                  <a:gd name="T1" fmla="*/ 182 h 2016"/>
                  <a:gd name="T2" fmla="*/ 1415 w 2016"/>
                  <a:gd name="T3" fmla="*/ 188 h 2016"/>
                  <a:gd name="T4" fmla="*/ 1602 w 2016"/>
                  <a:gd name="T5" fmla="*/ 222 h 2016"/>
                  <a:gd name="T6" fmla="*/ 1718 w 2016"/>
                  <a:gd name="T7" fmla="*/ 298 h 2016"/>
                  <a:gd name="T8" fmla="*/ 1794 w 2016"/>
                  <a:gd name="T9" fmla="*/ 414 h 2016"/>
                  <a:gd name="T10" fmla="*/ 1828 w 2016"/>
                  <a:gd name="T11" fmla="*/ 601 h 2016"/>
                  <a:gd name="T12" fmla="*/ 1834 w 2016"/>
                  <a:gd name="T13" fmla="*/ 1008 h 2016"/>
                  <a:gd name="T14" fmla="*/ 1828 w 2016"/>
                  <a:gd name="T15" fmla="*/ 1415 h 2016"/>
                  <a:gd name="T16" fmla="*/ 1794 w 2016"/>
                  <a:gd name="T17" fmla="*/ 1602 h 2016"/>
                  <a:gd name="T18" fmla="*/ 1718 w 2016"/>
                  <a:gd name="T19" fmla="*/ 1718 h 2016"/>
                  <a:gd name="T20" fmla="*/ 1602 w 2016"/>
                  <a:gd name="T21" fmla="*/ 1794 h 2016"/>
                  <a:gd name="T22" fmla="*/ 1415 w 2016"/>
                  <a:gd name="T23" fmla="*/ 1828 h 2016"/>
                  <a:gd name="T24" fmla="*/ 1008 w 2016"/>
                  <a:gd name="T25" fmla="*/ 1834 h 2016"/>
                  <a:gd name="T26" fmla="*/ 601 w 2016"/>
                  <a:gd name="T27" fmla="*/ 1828 h 2016"/>
                  <a:gd name="T28" fmla="*/ 414 w 2016"/>
                  <a:gd name="T29" fmla="*/ 1794 h 2016"/>
                  <a:gd name="T30" fmla="*/ 298 w 2016"/>
                  <a:gd name="T31" fmla="*/ 1718 h 2016"/>
                  <a:gd name="T32" fmla="*/ 222 w 2016"/>
                  <a:gd name="T33" fmla="*/ 1602 h 2016"/>
                  <a:gd name="T34" fmla="*/ 188 w 2016"/>
                  <a:gd name="T35" fmla="*/ 1415 h 2016"/>
                  <a:gd name="T36" fmla="*/ 182 w 2016"/>
                  <a:gd name="T37" fmla="*/ 1008 h 2016"/>
                  <a:gd name="T38" fmla="*/ 188 w 2016"/>
                  <a:gd name="T39" fmla="*/ 601 h 2016"/>
                  <a:gd name="T40" fmla="*/ 222 w 2016"/>
                  <a:gd name="T41" fmla="*/ 414 h 2016"/>
                  <a:gd name="T42" fmla="*/ 298 w 2016"/>
                  <a:gd name="T43" fmla="*/ 298 h 2016"/>
                  <a:gd name="T44" fmla="*/ 414 w 2016"/>
                  <a:gd name="T45" fmla="*/ 222 h 2016"/>
                  <a:gd name="T46" fmla="*/ 601 w 2016"/>
                  <a:gd name="T47" fmla="*/ 188 h 2016"/>
                  <a:gd name="T48" fmla="*/ 1008 w 2016"/>
                  <a:gd name="T49" fmla="*/ 182 h 2016"/>
                  <a:gd name="T50" fmla="*/ 1008 w 2016"/>
                  <a:gd name="T51" fmla="*/ 0 h 2016"/>
                  <a:gd name="T52" fmla="*/ 593 w 2016"/>
                  <a:gd name="T53" fmla="*/ 6 h 2016"/>
                  <a:gd name="T54" fmla="*/ 348 w 2016"/>
                  <a:gd name="T55" fmla="*/ 53 h 2016"/>
                  <a:gd name="T56" fmla="*/ 169 w 2016"/>
                  <a:gd name="T57" fmla="*/ 169 h 2016"/>
                  <a:gd name="T58" fmla="*/ 53 w 2016"/>
                  <a:gd name="T59" fmla="*/ 348 h 2016"/>
                  <a:gd name="T60" fmla="*/ 6 w 2016"/>
                  <a:gd name="T61" fmla="*/ 593 h 2016"/>
                  <a:gd name="T62" fmla="*/ 0 w 2016"/>
                  <a:gd name="T63" fmla="*/ 1008 h 2016"/>
                  <a:gd name="T64" fmla="*/ 6 w 2016"/>
                  <a:gd name="T65" fmla="*/ 1423 h 2016"/>
                  <a:gd name="T66" fmla="*/ 53 w 2016"/>
                  <a:gd name="T67" fmla="*/ 1668 h 2016"/>
                  <a:gd name="T68" fmla="*/ 169 w 2016"/>
                  <a:gd name="T69" fmla="*/ 1847 h 2016"/>
                  <a:gd name="T70" fmla="*/ 348 w 2016"/>
                  <a:gd name="T71" fmla="*/ 1963 h 2016"/>
                  <a:gd name="T72" fmla="*/ 593 w 2016"/>
                  <a:gd name="T73" fmla="*/ 2010 h 2016"/>
                  <a:gd name="T74" fmla="*/ 1008 w 2016"/>
                  <a:gd name="T75" fmla="*/ 2016 h 2016"/>
                  <a:gd name="T76" fmla="*/ 1423 w 2016"/>
                  <a:gd name="T77" fmla="*/ 2010 h 2016"/>
                  <a:gd name="T78" fmla="*/ 1668 w 2016"/>
                  <a:gd name="T79" fmla="*/ 1963 h 2016"/>
                  <a:gd name="T80" fmla="*/ 1847 w 2016"/>
                  <a:gd name="T81" fmla="*/ 1847 h 2016"/>
                  <a:gd name="T82" fmla="*/ 1963 w 2016"/>
                  <a:gd name="T83" fmla="*/ 1668 h 2016"/>
                  <a:gd name="T84" fmla="*/ 2010 w 2016"/>
                  <a:gd name="T85" fmla="*/ 1423 h 2016"/>
                  <a:gd name="T86" fmla="*/ 2016 w 2016"/>
                  <a:gd name="T87" fmla="*/ 1008 h 2016"/>
                  <a:gd name="T88" fmla="*/ 2010 w 2016"/>
                  <a:gd name="T89" fmla="*/ 593 h 2016"/>
                  <a:gd name="T90" fmla="*/ 1963 w 2016"/>
                  <a:gd name="T91" fmla="*/ 348 h 2016"/>
                  <a:gd name="T92" fmla="*/ 1847 w 2016"/>
                  <a:gd name="T93" fmla="*/ 169 h 2016"/>
                  <a:gd name="T94" fmla="*/ 1668 w 2016"/>
                  <a:gd name="T95" fmla="*/ 53 h 2016"/>
                  <a:gd name="T96" fmla="*/ 1423 w 2016"/>
                  <a:gd name="T97" fmla="*/ 6 h 2016"/>
                  <a:gd name="T98" fmla="*/ 1008 w 2016"/>
                  <a:gd name="T99" fmla="*/ 0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16" h="2016">
                    <a:moveTo>
                      <a:pt x="1008" y="182"/>
                    </a:moveTo>
                    <a:cubicBezTo>
                      <a:pt x="1277" y="182"/>
                      <a:pt x="1309" y="183"/>
                      <a:pt x="1415" y="188"/>
                    </a:cubicBezTo>
                    <a:cubicBezTo>
                      <a:pt x="1513" y="192"/>
                      <a:pt x="1567" y="209"/>
                      <a:pt x="1602" y="222"/>
                    </a:cubicBezTo>
                    <a:cubicBezTo>
                      <a:pt x="1649" y="241"/>
                      <a:pt x="1683" y="263"/>
                      <a:pt x="1718" y="298"/>
                    </a:cubicBezTo>
                    <a:cubicBezTo>
                      <a:pt x="1753" y="333"/>
                      <a:pt x="1775" y="367"/>
                      <a:pt x="1794" y="414"/>
                    </a:cubicBezTo>
                    <a:cubicBezTo>
                      <a:pt x="1807" y="449"/>
                      <a:pt x="1824" y="503"/>
                      <a:pt x="1828" y="601"/>
                    </a:cubicBezTo>
                    <a:cubicBezTo>
                      <a:pt x="1833" y="707"/>
                      <a:pt x="1834" y="739"/>
                      <a:pt x="1834" y="1008"/>
                    </a:cubicBezTo>
                    <a:cubicBezTo>
                      <a:pt x="1834" y="1277"/>
                      <a:pt x="1833" y="1309"/>
                      <a:pt x="1828" y="1415"/>
                    </a:cubicBezTo>
                    <a:cubicBezTo>
                      <a:pt x="1824" y="1513"/>
                      <a:pt x="1807" y="1567"/>
                      <a:pt x="1794" y="1602"/>
                    </a:cubicBezTo>
                    <a:cubicBezTo>
                      <a:pt x="1775" y="1649"/>
                      <a:pt x="1753" y="1683"/>
                      <a:pt x="1718" y="1718"/>
                    </a:cubicBezTo>
                    <a:cubicBezTo>
                      <a:pt x="1683" y="1753"/>
                      <a:pt x="1649" y="1775"/>
                      <a:pt x="1602" y="1794"/>
                    </a:cubicBezTo>
                    <a:cubicBezTo>
                      <a:pt x="1567" y="1807"/>
                      <a:pt x="1513" y="1824"/>
                      <a:pt x="1415" y="1828"/>
                    </a:cubicBezTo>
                    <a:cubicBezTo>
                      <a:pt x="1309" y="1833"/>
                      <a:pt x="1277" y="1834"/>
                      <a:pt x="1008" y="1834"/>
                    </a:cubicBezTo>
                    <a:cubicBezTo>
                      <a:pt x="739" y="1834"/>
                      <a:pt x="707" y="1833"/>
                      <a:pt x="601" y="1828"/>
                    </a:cubicBezTo>
                    <a:cubicBezTo>
                      <a:pt x="503" y="1824"/>
                      <a:pt x="449" y="1807"/>
                      <a:pt x="414" y="1794"/>
                    </a:cubicBezTo>
                    <a:cubicBezTo>
                      <a:pt x="367" y="1775"/>
                      <a:pt x="333" y="1753"/>
                      <a:pt x="298" y="1718"/>
                    </a:cubicBezTo>
                    <a:cubicBezTo>
                      <a:pt x="263" y="1683"/>
                      <a:pt x="241" y="1649"/>
                      <a:pt x="222" y="1602"/>
                    </a:cubicBezTo>
                    <a:cubicBezTo>
                      <a:pt x="209" y="1567"/>
                      <a:pt x="192" y="1513"/>
                      <a:pt x="188" y="1415"/>
                    </a:cubicBezTo>
                    <a:cubicBezTo>
                      <a:pt x="183" y="1309"/>
                      <a:pt x="182" y="1277"/>
                      <a:pt x="182" y="1008"/>
                    </a:cubicBezTo>
                    <a:cubicBezTo>
                      <a:pt x="182" y="739"/>
                      <a:pt x="183" y="707"/>
                      <a:pt x="188" y="601"/>
                    </a:cubicBezTo>
                    <a:cubicBezTo>
                      <a:pt x="192" y="503"/>
                      <a:pt x="209" y="449"/>
                      <a:pt x="222" y="414"/>
                    </a:cubicBezTo>
                    <a:cubicBezTo>
                      <a:pt x="241" y="367"/>
                      <a:pt x="263" y="333"/>
                      <a:pt x="298" y="298"/>
                    </a:cubicBezTo>
                    <a:cubicBezTo>
                      <a:pt x="333" y="263"/>
                      <a:pt x="367" y="241"/>
                      <a:pt x="414" y="222"/>
                    </a:cubicBezTo>
                    <a:cubicBezTo>
                      <a:pt x="449" y="209"/>
                      <a:pt x="503" y="192"/>
                      <a:pt x="601" y="188"/>
                    </a:cubicBezTo>
                    <a:cubicBezTo>
                      <a:pt x="707" y="183"/>
                      <a:pt x="739" y="182"/>
                      <a:pt x="1008" y="182"/>
                    </a:cubicBezTo>
                    <a:moveTo>
                      <a:pt x="1008" y="0"/>
                    </a:moveTo>
                    <a:cubicBezTo>
                      <a:pt x="734" y="0"/>
                      <a:pt x="700" y="1"/>
                      <a:pt x="593" y="6"/>
                    </a:cubicBezTo>
                    <a:cubicBezTo>
                      <a:pt x="485" y="11"/>
                      <a:pt x="412" y="28"/>
                      <a:pt x="348" y="53"/>
                    </a:cubicBezTo>
                    <a:cubicBezTo>
                      <a:pt x="282" y="79"/>
                      <a:pt x="225" y="113"/>
                      <a:pt x="169" y="169"/>
                    </a:cubicBezTo>
                    <a:cubicBezTo>
                      <a:pt x="113" y="225"/>
                      <a:pt x="79" y="282"/>
                      <a:pt x="53" y="348"/>
                    </a:cubicBezTo>
                    <a:cubicBezTo>
                      <a:pt x="28" y="412"/>
                      <a:pt x="11" y="485"/>
                      <a:pt x="6" y="593"/>
                    </a:cubicBezTo>
                    <a:cubicBezTo>
                      <a:pt x="1" y="700"/>
                      <a:pt x="0" y="734"/>
                      <a:pt x="0" y="1008"/>
                    </a:cubicBezTo>
                    <a:cubicBezTo>
                      <a:pt x="0" y="1282"/>
                      <a:pt x="1" y="1316"/>
                      <a:pt x="6" y="1423"/>
                    </a:cubicBezTo>
                    <a:cubicBezTo>
                      <a:pt x="11" y="1531"/>
                      <a:pt x="28" y="1604"/>
                      <a:pt x="53" y="1668"/>
                    </a:cubicBezTo>
                    <a:cubicBezTo>
                      <a:pt x="79" y="1734"/>
                      <a:pt x="113" y="1791"/>
                      <a:pt x="169" y="1847"/>
                    </a:cubicBezTo>
                    <a:cubicBezTo>
                      <a:pt x="225" y="1903"/>
                      <a:pt x="282" y="1937"/>
                      <a:pt x="348" y="1963"/>
                    </a:cubicBezTo>
                    <a:cubicBezTo>
                      <a:pt x="412" y="1988"/>
                      <a:pt x="485" y="2005"/>
                      <a:pt x="593" y="2010"/>
                    </a:cubicBezTo>
                    <a:cubicBezTo>
                      <a:pt x="700" y="2015"/>
                      <a:pt x="734" y="2016"/>
                      <a:pt x="1008" y="2016"/>
                    </a:cubicBezTo>
                    <a:cubicBezTo>
                      <a:pt x="1282" y="2016"/>
                      <a:pt x="1316" y="2015"/>
                      <a:pt x="1423" y="2010"/>
                    </a:cubicBezTo>
                    <a:cubicBezTo>
                      <a:pt x="1531" y="2005"/>
                      <a:pt x="1604" y="1988"/>
                      <a:pt x="1668" y="1963"/>
                    </a:cubicBezTo>
                    <a:cubicBezTo>
                      <a:pt x="1734" y="1937"/>
                      <a:pt x="1791" y="1903"/>
                      <a:pt x="1847" y="1847"/>
                    </a:cubicBezTo>
                    <a:cubicBezTo>
                      <a:pt x="1903" y="1791"/>
                      <a:pt x="1937" y="1734"/>
                      <a:pt x="1963" y="1668"/>
                    </a:cubicBezTo>
                    <a:cubicBezTo>
                      <a:pt x="1988" y="1604"/>
                      <a:pt x="2005" y="1531"/>
                      <a:pt x="2010" y="1423"/>
                    </a:cubicBezTo>
                    <a:cubicBezTo>
                      <a:pt x="2015" y="1316"/>
                      <a:pt x="2016" y="1282"/>
                      <a:pt x="2016" y="1008"/>
                    </a:cubicBezTo>
                    <a:cubicBezTo>
                      <a:pt x="2016" y="734"/>
                      <a:pt x="2015" y="700"/>
                      <a:pt x="2010" y="593"/>
                    </a:cubicBezTo>
                    <a:cubicBezTo>
                      <a:pt x="2005" y="485"/>
                      <a:pt x="1988" y="412"/>
                      <a:pt x="1963" y="348"/>
                    </a:cubicBezTo>
                    <a:cubicBezTo>
                      <a:pt x="1937" y="282"/>
                      <a:pt x="1903" y="225"/>
                      <a:pt x="1847" y="169"/>
                    </a:cubicBezTo>
                    <a:cubicBezTo>
                      <a:pt x="1791" y="113"/>
                      <a:pt x="1734" y="79"/>
                      <a:pt x="1668" y="53"/>
                    </a:cubicBezTo>
                    <a:cubicBezTo>
                      <a:pt x="1604" y="28"/>
                      <a:pt x="1531" y="11"/>
                      <a:pt x="1423" y="6"/>
                    </a:cubicBezTo>
                    <a:cubicBezTo>
                      <a:pt x="1316" y="1"/>
                      <a:pt x="1282" y="0"/>
                      <a:pt x="1008" y="0"/>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a:extLst>
                  <a:ext uri="{FF2B5EF4-FFF2-40B4-BE49-F238E27FC236}">
                    <a16:creationId xmlns:a16="http://schemas.microsoft.com/office/drawing/2014/main" id="{9C076922-9A80-4B8C-AAD2-A84504263528}"/>
                  </a:ext>
                </a:extLst>
              </p:cNvPr>
              <p:cNvSpPr>
                <a:spLocks noEditPoints="1"/>
              </p:cNvSpPr>
              <p:nvPr userDrawn="1"/>
            </p:nvSpPr>
            <p:spPr bwMode="auto">
              <a:xfrm>
                <a:off x="3389916" y="2775760"/>
                <a:ext cx="196875" cy="196875"/>
              </a:xfrm>
              <a:custGeom>
                <a:avLst/>
                <a:gdLst>
                  <a:gd name="T0" fmla="*/ 517 w 1034"/>
                  <a:gd name="T1" fmla="*/ 0 h 1034"/>
                  <a:gd name="T2" fmla="*/ 0 w 1034"/>
                  <a:gd name="T3" fmla="*/ 517 h 1034"/>
                  <a:gd name="T4" fmla="*/ 517 w 1034"/>
                  <a:gd name="T5" fmla="*/ 1034 h 1034"/>
                  <a:gd name="T6" fmla="*/ 1034 w 1034"/>
                  <a:gd name="T7" fmla="*/ 517 h 1034"/>
                  <a:gd name="T8" fmla="*/ 517 w 1034"/>
                  <a:gd name="T9" fmla="*/ 0 h 1034"/>
                  <a:gd name="T10" fmla="*/ 517 w 1034"/>
                  <a:gd name="T11" fmla="*/ 853 h 1034"/>
                  <a:gd name="T12" fmla="*/ 181 w 1034"/>
                  <a:gd name="T13" fmla="*/ 517 h 1034"/>
                  <a:gd name="T14" fmla="*/ 517 w 1034"/>
                  <a:gd name="T15" fmla="*/ 181 h 1034"/>
                  <a:gd name="T16" fmla="*/ 853 w 1034"/>
                  <a:gd name="T17" fmla="*/ 517 h 1034"/>
                  <a:gd name="T18" fmla="*/ 517 w 1034"/>
                  <a:gd name="T19" fmla="*/ 85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4" h="1034">
                    <a:moveTo>
                      <a:pt x="517" y="0"/>
                    </a:moveTo>
                    <a:cubicBezTo>
                      <a:pt x="231" y="0"/>
                      <a:pt x="0" y="231"/>
                      <a:pt x="0" y="517"/>
                    </a:cubicBezTo>
                    <a:cubicBezTo>
                      <a:pt x="0" y="803"/>
                      <a:pt x="231" y="1034"/>
                      <a:pt x="517" y="1034"/>
                    </a:cubicBezTo>
                    <a:cubicBezTo>
                      <a:pt x="803" y="1034"/>
                      <a:pt x="1034" y="803"/>
                      <a:pt x="1034" y="517"/>
                    </a:cubicBezTo>
                    <a:cubicBezTo>
                      <a:pt x="1034" y="231"/>
                      <a:pt x="803" y="0"/>
                      <a:pt x="517" y="0"/>
                    </a:cubicBezTo>
                    <a:close/>
                    <a:moveTo>
                      <a:pt x="517" y="853"/>
                    </a:moveTo>
                    <a:cubicBezTo>
                      <a:pt x="331" y="853"/>
                      <a:pt x="181" y="703"/>
                      <a:pt x="181" y="517"/>
                    </a:cubicBezTo>
                    <a:cubicBezTo>
                      <a:pt x="181" y="331"/>
                      <a:pt x="331" y="181"/>
                      <a:pt x="517" y="181"/>
                    </a:cubicBezTo>
                    <a:cubicBezTo>
                      <a:pt x="703" y="181"/>
                      <a:pt x="853" y="331"/>
                      <a:pt x="853" y="517"/>
                    </a:cubicBezTo>
                    <a:cubicBezTo>
                      <a:pt x="853" y="703"/>
                      <a:pt x="703" y="853"/>
                      <a:pt x="517" y="853"/>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7">
                <a:extLst>
                  <a:ext uri="{FF2B5EF4-FFF2-40B4-BE49-F238E27FC236}">
                    <a16:creationId xmlns:a16="http://schemas.microsoft.com/office/drawing/2014/main" id="{C440F010-AD08-48DE-A162-07A7BB051D29}"/>
                  </a:ext>
                </a:extLst>
              </p:cNvPr>
              <p:cNvSpPr>
                <a:spLocks noChangeArrowheads="1"/>
              </p:cNvSpPr>
              <p:nvPr userDrawn="1"/>
            </p:nvSpPr>
            <p:spPr bwMode="auto">
              <a:xfrm>
                <a:off x="3567723" y="2748727"/>
                <a:ext cx="46101" cy="46101"/>
              </a:xfrm>
              <a:prstGeom prst="ellipse">
                <a:avLst/>
              </a:pr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23" name="Graphic 22">
            <a:extLst>
              <a:ext uri="{FF2B5EF4-FFF2-40B4-BE49-F238E27FC236}">
                <a16:creationId xmlns:a16="http://schemas.microsoft.com/office/drawing/2014/main" id="{BB7DCF77-C63C-4BBE-88C9-6A8B122B820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41301" y="736722"/>
            <a:ext cx="914400" cy="368346"/>
          </a:xfrm>
          <a:prstGeom prst="rect">
            <a:avLst/>
          </a:prstGeom>
        </p:spPr>
      </p:pic>
    </p:spTree>
    <p:custDataLst>
      <p:tags r:id="rId1"/>
    </p:custDataLst>
    <p:extLst>
      <p:ext uri="{BB962C8B-B14F-4D97-AF65-F5344CB8AC3E}">
        <p14:creationId xmlns:p14="http://schemas.microsoft.com/office/powerpoint/2010/main" val="372233616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5_Back Cover dark Gradient">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F36415CC-18EE-44C6-AA6A-0C70BEB38184}"/>
              </a:ext>
            </a:extLst>
          </p:cNvPr>
          <p:cNvSpPr>
            <a:spLocks noGrp="1"/>
          </p:cNvSpPr>
          <p:nvPr>
            <p:ph type="body" sz="quarter" idx="10"/>
          </p:nvPr>
        </p:nvSpPr>
        <p:spPr>
          <a:xfrm>
            <a:off x="741301" y="4240696"/>
            <a:ext cx="5748399" cy="1854200"/>
          </a:xfrm>
        </p:spPr>
        <p:txBody>
          <a:bodyPr anchor="b"/>
          <a:lstStyle>
            <a:lvl1pPr>
              <a:spcAft>
                <a:spcPts val="1000"/>
              </a:spcAft>
              <a:defRPr lang="en-US" sz="900" b="0" kern="1200" dirty="0">
                <a:solidFill>
                  <a:schemeClr val="bg1">
                    <a:lumMod val="65000"/>
                  </a:schemeClr>
                </a:solidFill>
                <a:latin typeface="+mn-lt"/>
                <a:ea typeface="+mn-ea"/>
                <a:cs typeface="+mn-cs"/>
              </a:defRPr>
            </a:lvl1pPr>
            <a:lvl2pPr>
              <a:spcAft>
                <a:spcPts val="1000"/>
              </a:spcAft>
              <a:defRPr sz="900" b="0">
                <a:solidFill>
                  <a:schemeClr val="tx1"/>
                </a:solidFill>
              </a:defRPr>
            </a:lvl2pPr>
          </a:lstStyle>
          <a:p>
            <a:pPr marL="0" lvl="0" indent="0" algn="l" defTabSz="685766" rtl="0" eaLnBrk="1" latinLnBrk="0" hangingPunct="1">
              <a:lnSpc>
                <a:spcPct val="100000"/>
              </a:lnSpc>
              <a:spcBef>
                <a:spcPts val="0"/>
              </a:spcBef>
              <a:spcAft>
                <a:spcPts val="600"/>
              </a:spcAft>
              <a:buFontTx/>
              <a:buNone/>
            </a:pPr>
            <a:r>
              <a:rPr lang="en-US"/>
              <a:t>Click to edit Master text styles</a:t>
            </a:r>
          </a:p>
          <a:p>
            <a:pPr marL="0" lvl="1" indent="0" algn="l" defTabSz="685766" rtl="0" eaLnBrk="1" latinLnBrk="0" hangingPunct="1">
              <a:lnSpc>
                <a:spcPct val="100000"/>
              </a:lnSpc>
              <a:spcBef>
                <a:spcPts val="0"/>
              </a:spcBef>
              <a:spcAft>
                <a:spcPts val="600"/>
              </a:spcAft>
              <a:buFontTx/>
              <a:buNone/>
            </a:pPr>
            <a:r>
              <a:rPr lang="en-US"/>
              <a:t>Second level</a:t>
            </a:r>
          </a:p>
        </p:txBody>
      </p:sp>
      <p:sp>
        <p:nvSpPr>
          <p:cNvPr id="15" name="Text Placeholder 2">
            <a:extLst>
              <a:ext uri="{FF2B5EF4-FFF2-40B4-BE49-F238E27FC236}">
                <a16:creationId xmlns:a16="http://schemas.microsoft.com/office/drawing/2014/main" id="{F1A20F0E-1C86-4DC6-957F-6F65AC8C2E29}"/>
              </a:ext>
            </a:extLst>
          </p:cNvPr>
          <p:cNvSpPr>
            <a:spLocks noGrp="1"/>
          </p:cNvSpPr>
          <p:nvPr>
            <p:ph type="body" sz="quarter" idx="14"/>
          </p:nvPr>
        </p:nvSpPr>
        <p:spPr>
          <a:xfrm>
            <a:off x="741301" y="3935061"/>
            <a:ext cx="3215651"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Click to edit Master text styles</a:t>
            </a:r>
          </a:p>
        </p:txBody>
      </p:sp>
      <p:grpSp>
        <p:nvGrpSpPr>
          <p:cNvPr id="12" name="Group 11">
            <a:extLst>
              <a:ext uri="{FF2B5EF4-FFF2-40B4-BE49-F238E27FC236}">
                <a16:creationId xmlns:a16="http://schemas.microsoft.com/office/drawing/2014/main" id="{8F4182B8-7E62-44CE-AE54-C464674E18B6}"/>
              </a:ext>
            </a:extLst>
          </p:cNvPr>
          <p:cNvGrpSpPr/>
          <p:nvPr userDrawn="1"/>
        </p:nvGrpSpPr>
        <p:grpSpPr>
          <a:xfrm>
            <a:off x="750811" y="3494012"/>
            <a:ext cx="2035175" cy="373163"/>
            <a:chOff x="1584001" y="2682350"/>
            <a:chExt cx="2094546" cy="384049"/>
          </a:xfrm>
        </p:grpSpPr>
        <p:pic>
          <p:nvPicPr>
            <p:cNvPr id="13" name="Picture 12">
              <a:extLst>
                <a:ext uri="{FF2B5EF4-FFF2-40B4-BE49-F238E27FC236}">
                  <a16:creationId xmlns:a16="http://schemas.microsoft.com/office/drawing/2014/main" id="{25DDC481-4310-4B64-9A5D-208CF9409FE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24335"/>
            <a:stretch/>
          </p:blipFill>
          <p:spPr>
            <a:xfrm>
              <a:off x="1584001" y="2682350"/>
              <a:ext cx="1273500" cy="384049"/>
            </a:xfrm>
            <a:prstGeom prst="rect">
              <a:avLst/>
            </a:prstGeom>
          </p:spPr>
        </p:pic>
        <p:pic>
          <p:nvPicPr>
            <p:cNvPr id="16" name="Picture 15">
              <a:extLst>
                <a:ext uri="{FF2B5EF4-FFF2-40B4-BE49-F238E27FC236}">
                  <a16:creationId xmlns:a16="http://schemas.microsoft.com/office/drawing/2014/main" id="{66404136-6381-48A3-932A-AC26BF01783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276023" y="2682350"/>
              <a:ext cx="402524" cy="384049"/>
            </a:xfrm>
            <a:prstGeom prst="rect">
              <a:avLst/>
            </a:prstGeom>
          </p:spPr>
        </p:pic>
        <p:grpSp>
          <p:nvGrpSpPr>
            <p:cNvPr id="17" name="Group 16">
              <a:extLst>
                <a:ext uri="{FF2B5EF4-FFF2-40B4-BE49-F238E27FC236}">
                  <a16:creationId xmlns:a16="http://schemas.microsoft.com/office/drawing/2014/main" id="{AB824263-AD0D-4152-BFED-1CCF21CB8F58}"/>
                </a:ext>
              </a:extLst>
            </p:cNvPr>
            <p:cNvGrpSpPr/>
            <p:nvPr userDrawn="1"/>
          </p:nvGrpSpPr>
          <p:grpSpPr>
            <a:xfrm>
              <a:off x="2867305" y="2682351"/>
              <a:ext cx="383774" cy="383774"/>
              <a:chOff x="3296507" y="2682351"/>
              <a:chExt cx="383774" cy="383774"/>
            </a:xfrm>
          </p:grpSpPr>
          <p:sp>
            <p:nvSpPr>
              <p:cNvPr id="19" name="Freeform 5">
                <a:extLst>
                  <a:ext uri="{FF2B5EF4-FFF2-40B4-BE49-F238E27FC236}">
                    <a16:creationId xmlns:a16="http://schemas.microsoft.com/office/drawing/2014/main" id="{F49B6BE1-732C-47F7-8AC3-AD41EB4E311F}"/>
                  </a:ext>
                </a:extLst>
              </p:cNvPr>
              <p:cNvSpPr>
                <a:spLocks noEditPoints="1"/>
              </p:cNvSpPr>
              <p:nvPr userDrawn="1"/>
            </p:nvSpPr>
            <p:spPr bwMode="auto">
              <a:xfrm>
                <a:off x="3296507" y="2682351"/>
                <a:ext cx="383774" cy="383774"/>
              </a:xfrm>
              <a:custGeom>
                <a:avLst/>
                <a:gdLst>
                  <a:gd name="T0" fmla="*/ 1008 w 2016"/>
                  <a:gd name="T1" fmla="*/ 182 h 2016"/>
                  <a:gd name="T2" fmla="*/ 1415 w 2016"/>
                  <a:gd name="T3" fmla="*/ 188 h 2016"/>
                  <a:gd name="T4" fmla="*/ 1602 w 2016"/>
                  <a:gd name="T5" fmla="*/ 222 h 2016"/>
                  <a:gd name="T6" fmla="*/ 1718 w 2016"/>
                  <a:gd name="T7" fmla="*/ 298 h 2016"/>
                  <a:gd name="T8" fmla="*/ 1794 w 2016"/>
                  <a:gd name="T9" fmla="*/ 414 h 2016"/>
                  <a:gd name="T10" fmla="*/ 1828 w 2016"/>
                  <a:gd name="T11" fmla="*/ 601 h 2016"/>
                  <a:gd name="T12" fmla="*/ 1834 w 2016"/>
                  <a:gd name="T13" fmla="*/ 1008 h 2016"/>
                  <a:gd name="T14" fmla="*/ 1828 w 2016"/>
                  <a:gd name="T15" fmla="*/ 1415 h 2016"/>
                  <a:gd name="T16" fmla="*/ 1794 w 2016"/>
                  <a:gd name="T17" fmla="*/ 1602 h 2016"/>
                  <a:gd name="T18" fmla="*/ 1718 w 2016"/>
                  <a:gd name="T19" fmla="*/ 1718 h 2016"/>
                  <a:gd name="T20" fmla="*/ 1602 w 2016"/>
                  <a:gd name="T21" fmla="*/ 1794 h 2016"/>
                  <a:gd name="T22" fmla="*/ 1415 w 2016"/>
                  <a:gd name="T23" fmla="*/ 1828 h 2016"/>
                  <a:gd name="T24" fmla="*/ 1008 w 2016"/>
                  <a:gd name="T25" fmla="*/ 1834 h 2016"/>
                  <a:gd name="T26" fmla="*/ 601 w 2016"/>
                  <a:gd name="T27" fmla="*/ 1828 h 2016"/>
                  <a:gd name="T28" fmla="*/ 414 w 2016"/>
                  <a:gd name="T29" fmla="*/ 1794 h 2016"/>
                  <a:gd name="T30" fmla="*/ 298 w 2016"/>
                  <a:gd name="T31" fmla="*/ 1718 h 2016"/>
                  <a:gd name="T32" fmla="*/ 222 w 2016"/>
                  <a:gd name="T33" fmla="*/ 1602 h 2016"/>
                  <a:gd name="T34" fmla="*/ 188 w 2016"/>
                  <a:gd name="T35" fmla="*/ 1415 h 2016"/>
                  <a:gd name="T36" fmla="*/ 182 w 2016"/>
                  <a:gd name="T37" fmla="*/ 1008 h 2016"/>
                  <a:gd name="T38" fmla="*/ 188 w 2016"/>
                  <a:gd name="T39" fmla="*/ 601 h 2016"/>
                  <a:gd name="T40" fmla="*/ 222 w 2016"/>
                  <a:gd name="T41" fmla="*/ 414 h 2016"/>
                  <a:gd name="T42" fmla="*/ 298 w 2016"/>
                  <a:gd name="T43" fmla="*/ 298 h 2016"/>
                  <a:gd name="T44" fmla="*/ 414 w 2016"/>
                  <a:gd name="T45" fmla="*/ 222 h 2016"/>
                  <a:gd name="T46" fmla="*/ 601 w 2016"/>
                  <a:gd name="T47" fmla="*/ 188 h 2016"/>
                  <a:gd name="T48" fmla="*/ 1008 w 2016"/>
                  <a:gd name="T49" fmla="*/ 182 h 2016"/>
                  <a:gd name="T50" fmla="*/ 1008 w 2016"/>
                  <a:gd name="T51" fmla="*/ 0 h 2016"/>
                  <a:gd name="T52" fmla="*/ 593 w 2016"/>
                  <a:gd name="T53" fmla="*/ 6 h 2016"/>
                  <a:gd name="T54" fmla="*/ 348 w 2016"/>
                  <a:gd name="T55" fmla="*/ 53 h 2016"/>
                  <a:gd name="T56" fmla="*/ 169 w 2016"/>
                  <a:gd name="T57" fmla="*/ 169 h 2016"/>
                  <a:gd name="T58" fmla="*/ 53 w 2016"/>
                  <a:gd name="T59" fmla="*/ 348 h 2016"/>
                  <a:gd name="T60" fmla="*/ 6 w 2016"/>
                  <a:gd name="T61" fmla="*/ 593 h 2016"/>
                  <a:gd name="T62" fmla="*/ 0 w 2016"/>
                  <a:gd name="T63" fmla="*/ 1008 h 2016"/>
                  <a:gd name="T64" fmla="*/ 6 w 2016"/>
                  <a:gd name="T65" fmla="*/ 1423 h 2016"/>
                  <a:gd name="T66" fmla="*/ 53 w 2016"/>
                  <a:gd name="T67" fmla="*/ 1668 h 2016"/>
                  <a:gd name="T68" fmla="*/ 169 w 2016"/>
                  <a:gd name="T69" fmla="*/ 1847 h 2016"/>
                  <a:gd name="T70" fmla="*/ 348 w 2016"/>
                  <a:gd name="T71" fmla="*/ 1963 h 2016"/>
                  <a:gd name="T72" fmla="*/ 593 w 2016"/>
                  <a:gd name="T73" fmla="*/ 2010 h 2016"/>
                  <a:gd name="T74" fmla="*/ 1008 w 2016"/>
                  <a:gd name="T75" fmla="*/ 2016 h 2016"/>
                  <a:gd name="T76" fmla="*/ 1423 w 2016"/>
                  <a:gd name="T77" fmla="*/ 2010 h 2016"/>
                  <a:gd name="T78" fmla="*/ 1668 w 2016"/>
                  <a:gd name="T79" fmla="*/ 1963 h 2016"/>
                  <a:gd name="T80" fmla="*/ 1847 w 2016"/>
                  <a:gd name="T81" fmla="*/ 1847 h 2016"/>
                  <a:gd name="T82" fmla="*/ 1963 w 2016"/>
                  <a:gd name="T83" fmla="*/ 1668 h 2016"/>
                  <a:gd name="T84" fmla="*/ 2010 w 2016"/>
                  <a:gd name="T85" fmla="*/ 1423 h 2016"/>
                  <a:gd name="T86" fmla="*/ 2016 w 2016"/>
                  <a:gd name="T87" fmla="*/ 1008 h 2016"/>
                  <a:gd name="T88" fmla="*/ 2010 w 2016"/>
                  <a:gd name="T89" fmla="*/ 593 h 2016"/>
                  <a:gd name="T90" fmla="*/ 1963 w 2016"/>
                  <a:gd name="T91" fmla="*/ 348 h 2016"/>
                  <a:gd name="T92" fmla="*/ 1847 w 2016"/>
                  <a:gd name="T93" fmla="*/ 169 h 2016"/>
                  <a:gd name="T94" fmla="*/ 1668 w 2016"/>
                  <a:gd name="T95" fmla="*/ 53 h 2016"/>
                  <a:gd name="T96" fmla="*/ 1423 w 2016"/>
                  <a:gd name="T97" fmla="*/ 6 h 2016"/>
                  <a:gd name="T98" fmla="*/ 1008 w 2016"/>
                  <a:gd name="T99" fmla="*/ 0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16" h="2016">
                    <a:moveTo>
                      <a:pt x="1008" y="182"/>
                    </a:moveTo>
                    <a:cubicBezTo>
                      <a:pt x="1277" y="182"/>
                      <a:pt x="1309" y="183"/>
                      <a:pt x="1415" y="188"/>
                    </a:cubicBezTo>
                    <a:cubicBezTo>
                      <a:pt x="1513" y="192"/>
                      <a:pt x="1567" y="209"/>
                      <a:pt x="1602" y="222"/>
                    </a:cubicBezTo>
                    <a:cubicBezTo>
                      <a:pt x="1649" y="241"/>
                      <a:pt x="1683" y="263"/>
                      <a:pt x="1718" y="298"/>
                    </a:cubicBezTo>
                    <a:cubicBezTo>
                      <a:pt x="1753" y="333"/>
                      <a:pt x="1775" y="367"/>
                      <a:pt x="1794" y="414"/>
                    </a:cubicBezTo>
                    <a:cubicBezTo>
                      <a:pt x="1807" y="449"/>
                      <a:pt x="1824" y="503"/>
                      <a:pt x="1828" y="601"/>
                    </a:cubicBezTo>
                    <a:cubicBezTo>
                      <a:pt x="1833" y="707"/>
                      <a:pt x="1834" y="739"/>
                      <a:pt x="1834" y="1008"/>
                    </a:cubicBezTo>
                    <a:cubicBezTo>
                      <a:pt x="1834" y="1277"/>
                      <a:pt x="1833" y="1309"/>
                      <a:pt x="1828" y="1415"/>
                    </a:cubicBezTo>
                    <a:cubicBezTo>
                      <a:pt x="1824" y="1513"/>
                      <a:pt x="1807" y="1567"/>
                      <a:pt x="1794" y="1602"/>
                    </a:cubicBezTo>
                    <a:cubicBezTo>
                      <a:pt x="1775" y="1649"/>
                      <a:pt x="1753" y="1683"/>
                      <a:pt x="1718" y="1718"/>
                    </a:cubicBezTo>
                    <a:cubicBezTo>
                      <a:pt x="1683" y="1753"/>
                      <a:pt x="1649" y="1775"/>
                      <a:pt x="1602" y="1794"/>
                    </a:cubicBezTo>
                    <a:cubicBezTo>
                      <a:pt x="1567" y="1807"/>
                      <a:pt x="1513" y="1824"/>
                      <a:pt x="1415" y="1828"/>
                    </a:cubicBezTo>
                    <a:cubicBezTo>
                      <a:pt x="1309" y="1833"/>
                      <a:pt x="1277" y="1834"/>
                      <a:pt x="1008" y="1834"/>
                    </a:cubicBezTo>
                    <a:cubicBezTo>
                      <a:pt x="739" y="1834"/>
                      <a:pt x="707" y="1833"/>
                      <a:pt x="601" y="1828"/>
                    </a:cubicBezTo>
                    <a:cubicBezTo>
                      <a:pt x="503" y="1824"/>
                      <a:pt x="449" y="1807"/>
                      <a:pt x="414" y="1794"/>
                    </a:cubicBezTo>
                    <a:cubicBezTo>
                      <a:pt x="367" y="1775"/>
                      <a:pt x="333" y="1753"/>
                      <a:pt x="298" y="1718"/>
                    </a:cubicBezTo>
                    <a:cubicBezTo>
                      <a:pt x="263" y="1683"/>
                      <a:pt x="241" y="1649"/>
                      <a:pt x="222" y="1602"/>
                    </a:cubicBezTo>
                    <a:cubicBezTo>
                      <a:pt x="209" y="1567"/>
                      <a:pt x="192" y="1513"/>
                      <a:pt x="188" y="1415"/>
                    </a:cubicBezTo>
                    <a:cubicBezTo>
                      <a:pt x="183" y="1309"/>
                      <a:pt x="182" y="1277"/>
                      <a:pt x="182" y="1008"/>
                    </a:cubicBezTo>
                    <a:cubicBezTo>
                      <a:pt x="182" y="739"/>
                      <a:pt x="183" y="707"/>
                      <a:pt x="188" y="601"/>
                    </a:cubicBezTo>
                    <a:cubicBezTo>
                      <a:pt x="192" y="503"/>
                      <a:pt x="209" y="449"/>
                      <a:pt x="222" y="414"/>
                    </a:cubicBezTo>
                    <a:cubicBezTo>
                      <a:pt x="241" y="367"/>
                      <a:pt x="263" y="333"/>
                      <a:pt x="298" y="298"/>
                    </a:cubicBezTo>
                    <a:cubicBezTo>
                      <a:pt x="333" y="263"/>
                      <a:pt x="367" y="241"/>
                      <a:pt x="414" y="222"/>
                    </a:cubicBezTo>
                    <a:cubicBezTo>
                      <a:pt x="449" y="209"/>
                      <a:pt x="503" y="192"/>
                      <a:pt x="601" y="188"/>
                    </a:cubicBezTo>
                    <a:cubicBezTo>
                      <a:pt x="707" y="183"/>
                      <a:pt x="739" y="182"/>
                      <a:pt x="1008" y="182"/>
                    </a:cubicBezTo>
                    <a:moveTo>
                      <a:pt x="1008" y="0"/>
                    </a:moveTo>
                    <a:cubicBezTo>
                      <a:pt x="734" y="0"/>
                      <a:pt x="700" y="1"/>
                      <a:pt x="593" y="6"/>
                    </a:cubicBezTo>
                    <a:cubicBezTo>
                      <a:pt x="485" y="11"/>
                      <a:pt x="412" y="28"/>
                      <a:pt x="348" y="53"/>
                    </a:cubicBezTo>
                    <a:cubicBezTo>
                      <a:pt x="282" y="79"/>
                      <a:pt x="225" y="113"/>
                      <a:pt x="169" y="169"/>
                    </a:cubicBezTo>
                    <a:cubicBezTo>
                      <a:pt x="113" y="225"/>
                      <a:pt x="79" y="282"/>
                      <a:pt x="53" y="348"/>
                    </a:cubicBezTo>
                    <a:cubicBezTo>
                      <a:pt x="28" y="412"/>
                      <a:pt x="11" y="485"/>
                      <a:pt x="6" y="593"/>
                    </a:cubicBezTo>
                    <a:cubicBezTo>
                      <a:pt x="1" y="700"/>
                      <a:pt x="0" y="734"/>
                      <a:pt x="0" y="1008"/>
                    </a:cubicBezTo>
                    <a:cubicBezTo>
                      <a:pt x="0" y="1282"/>
                      <a:pt x="1" y="1316"/>
                      <a:pt x="6" y="1423"/>
                    </a:cubicBezTo>
                    <a:cubicBezTo>
                      <a:pt x="11" y="1531"/>
                      <a:pt x="28" y="1604"/>
                      <a:pt x="53" y="1668"/>
                    </a:cubicBezTo>
                    <a:cubicBezTo>
                      <a:pt x="79" y="1734"/>
                      <a:pt x="113" y="1791"/>
                      <a:pt x="169" y="1847"/>
                    </a:cubicBezTo>
                    <a:cubicBezTo>
                      <a:pt x="225" y="1903"/>
                      <a:pt x="282" y="1937"/>
                      <a:pt x="348" y="1963"/>
                    </a:cubicBezTo>
                    <a:cubicBezTo>
                      <a:pt x="412" y="1988"/>
                      <a:pt x="485" y="2005"/>
                      <a:pt x="593" y="2010"/>
                    </a:cubicBezTo>
                    <a:cubicBezTo>
                      <a:pt x="700" y="2015"/>
                      <a:pt x="734" y="2016"/>
                      <a:pt x="1008" y="2016"/>
                    </a:cubicBezTo>
                    <a:cubicBezTo>
                      <a:pt x="1282" y="2016"/>
                      <a:pt x="1316" y="2015"/>
                      <a:pt x="1423" y="2010"/>
                    </a:cubicBezTo>
                    <a:cubicBezTo>
                      <a:pt x="1531" y="2005"/>
                      <a:pt x="1604" y="1988"/>
                      <a:pt x="1668" y="1963"/>
                    </a:cubicBezTo>
                    <a:cubicBezTo>
                      <a:pt x="1734" y="1937"/>
                      <a:pt x="1791" y="1903"/>
                      <a:pt x="1847" y="1847"/>
                    </a:cubicBezTo>
                    <a:cubicBezTo>
                      <a:pt x="1903" y="1791"/>
                      <a:pt x="1937" y="1734"/>
                      <a:pt x="1963" y="1668"/>
                    </a:cubicBezTo>
                    <a:cubicBezTo>
                      <a:pt x="1988" y="1604"/>
                      <a:pt x="2005" y="1531"/>
                      <a:pt x="2010" y="1423"/>
                    </a:cubicBezTo>
                    <a:cubicBezTo>
                      <a:pt x="2015" y="1316"/>
                      <a:pt x="2016" y="1282"/>
                      <a:pt x="2016" y="1008"/>
                    </a:cubicBezTo>
                    <a:cubicBezTo>
                      <a:pt x="2016" y="734"/>
                      <a:pt x="2015" y="700"/>
                      <a:pt x="2010" y="593"/>
                    </a:cubicBezTo>
                    <a:cubicBezTo>
                      <a:pt x="2005" y="485"/>
                      <a:pt x="1988" y="412"/>
                      <a:pt x="1963" y="348"/>
                    </a:cubicBezTo>
                    <a:cubicBezTo>
                      <a:pt x="1937" y="282"/>
                      <a:pt x="1903" y="225"/>
                      <a:pt x="1847" y="169"/>
                    </a:cubicBezTo>
                    <a:cubicBezTo>
                      <a:pt x="1791" y="113"/>
                      <a:pt x="1734" y="79"/>
                      <a:pt x="1668" y="53"/>
                    </a:cubicBezTo>
                    <a:cubicBezTo>
                      <a:pt x="1604" y="28"/>
                      <a:pt x="1531" y="11"/>
                      <a:pt x="1423" y="6"/>
                    </a:cubicBezTo>
                    <a:cubicBezTo>
                      <a:pt x="1316" y="1"/>
                      <a:pt x="1282" y="0"/>
                      <a:pt x="1008" y="0"/>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a:extLst>
                  <a:ext uri="{FF2B5EF4-FFF2-40B4-BE49-F238E27FC236}">
                    <a16:creationId xmlns:a16="http://schemas.microsoft.com/office/drawing/2014/main" id="{9C076922-9A80-4B8C-AAD2-A84504263528}"/>
                  </a:ext>
                </a:extLst>
              </p:cNvPr>
              <p:cNvSpPr>
                <a:spLocks noEditPoints="1"/>
              </p:cNvSpPr>
              <p:nvPr userDrawn="1"/>
            </p:nvSpPr>
            <p:spPr bwMode="auto">
              <a:xfrm>
                <a:off x="3389916" y="2775760"/>
                <a:ext cx="196875" cy="196875"/>
              </a:xfrm>
              <a:custGeom>
                <a:avLst/>
                <a:gdLst>
                  <a:gd name="T0" fmla="*/ 517 w 1034"/>
                  <a:gd name="T1" fmla="*/ 0 h 1034"/>
                  <a:gd name="T2" fmla="*/ 0 w 1034"/>
                  <a:gd name="T3" fmla="*/ 517 h 1034"/>
                  <a:gd name="T4" fmla="*/ 517 w 1034"/>
                  <a:gd name="T5" fmla="*/ 1034 h 1034"/>
                  <a:gd name="T6" fmla="*/ 1034 w 1034"/>
                  <a:gd name="T7" fmla="*/ 517 h 1034"/>
                  <a:gd name="T8" fmla="*/ 517 w 1034"/>
                  <a:gd name="T9" fmla="*/ 0 h 1034"/>
                  <a:gd name="T10" fmla="*/ 517 w 1034"/>
                  <a:gd name="T11" fmla="*/ 853 h 1034"/>
                  <a:gd name="T12" fmla="*/ 181 w 1034"/>
                  <a:gd name="T13" fmla="*/ 517 h 1034"/>
                  <a:gd name="T14" fmla="*/ 517 w 1034"/>
                  <a:gd name="T15" fmla="*/ 181 h 1034"/>
                  <a:gd name="T16" fmla="*/ 853 w 1034"/>
                  <a:gd name="T17" fmla="*/ 517 h 1034"/>
                  <a:gd name="T18" fmla="*/ 517 w 1034"/>
                  <a:gd name="T19" fmla="*/ 85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4" h="1034">
                    <a:moveTo>
                      <a:pt x="517" y="0"/>
                    </a:moveTo>
                    <a:cubicBezTo>
                      <a:pt x="231" y="0"/>
                      <a:pt x="0" y="231"/>
                      <a:pt x="0" y="517"/>
                    </a:cubicBezTo>
                    <a:cubicBezTo>
                      <a:pt x="0" y="803"/>
                      <a:pt x="231" y="1034"/>
                      <a:pt x="517" y="1034"/>
                    </a:cubicBezTo>
                    <a:cubicBezTo>
                      <a:pt x="803" y="1034"/>
                      <a:pt x="1034" y="803"/>
                      <a:pt x="1034" y="517"/>
                    </a:cubicBezTo>
                    <a:cubicBezTo>
                      <a:pt x="1034" y="231"/>
                      <a:pt x="803" y="0"/>
                      <a:pt x="517" y="0"/>
                    </a:cubicBezTo>
                    <a:close/>
                    <a:moveTo>
                      <a:pt x="517" y="853"/>
                    </a:moveTo>
                    <a:cubicBezTo>
                      <a:pt x="331" y="853"/>
                      <a:pt x="181" y="703"/>
                      <a:pt x="181" y="517"/>
                    </a:cubicBezTo>
                    <a:cubicBezTo>
                      <a:pt x="181" y="331"/>
                      <a:pt x="331" y="181"/>
                      <a:pt x="517" y="181"/>
                    </a:cubicBezTo>
                    <a:cubicBezTo>
                      <a:pt x="703" y="181"/>
                      <a:pt x="853" y="331"/>
                      <a:pt x="853" y="517"/>
                    </a:cubicBezTo>
                    <a:cubicBezTo>
                      <a:pt x="853" y="703"/>
                      <a:pt x="703" y="853"/>
                      <a:pt x="517" y="853"/>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7">
                <a:extLst>
                  <a:ext uri="{FF2B5EF4-FFF2-40B4-BE49-F238E27FC236}">
                    <a16:creationId xmlns:a16="http://schemas.microsoft.com/office/drawing/2014/main" id="{C440F010-AD08-48DE-A162-07A7BB051D29}"/>
                  </a:ext>
                </a:extLst>
              </p:cNvPr>
              <p:cNvSpPr>
                <a:spLocks noChangeArrowheads="1"/>
              </p:cNvSpPr>
              <p:nvPr userDrawn="1"/>
            </p:nvSpPr>
            <p:spPr bwMode="auto">
              <a:xfrm>
                <a:off x="3567723" y="2748727"/>
                <a:ext cx="46101" cy="46101"/>
              </a:xfrm>
              <a:prstGeom prst="ellipse">
                <a:avLst/>
              </a:pr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23" name="Graphic 22">
            <a:extLst>
              <a:ext uri="{FF2B5EF4-FFF2-40B4-BE49-F238E27FC236}">
                <a16:creationId xmlns:a16="http://schemas.microsoft.com/office/drawing/2014/main" id="{BB7DCF77-C63C-4BBE-88C9-6A8B122B820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41301" y="736722"/>
            <a:ext cx="914400" cy="368346"/>
          </a:xfrm>
          <a:prstGeom prst="rect">
            <a:avLst/>
          </a:prstGeom>
        </p:spPr>
      </p:pic>
    </p:spTree>
    <p:custDataLst>
      <p:tags r:id="rId1"/>
    </p:custDataLst>
    <p:extLst>
      <p:ext uri="{BB962C8B-B14F-4D97-AF65-F5344CB8AC3E}">
        <p14:creationId xmlns:p14="http://schemas.microsoft.com/office/powerpoint/2010/main" val="228163110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5724-C137-47F3-B441-6C1B9714F578}"/>
              </a:ext>
            </a:extLst>
          </p:cNvPr>
          <p:cNvSpPr>
            <a:spLocks noGrp="1"/>
          </p:cNvSpPr>
          <p:nvPr>
            <p:ph type="title"/>
          </p:nvPr>
        </p:nvSpPr>
        <p:spPr>
          <a:solidFill>
            <a:schemeClr val="bg1"/>
          </a:solidFill>
        </p:spPr>
        <p:txBody>
          <a:bodyPr/>
          <a:lstStyle/>
          <a:p>
            <a:r>
              <a:rPr lang="en-US"/>
              <a:t>Click to edit Master title style</a:t>
            </a:r>
            <a:endParaRPr lang="en-GB"/>
          </a:p>
        </p:txBody>
      </p:sp>
      <p:sp>
        <p:nvSpPr>
          <p:cNvPr id="4" name="Rectangle 3">
            <a:extLst>
              <a:ext uri="{FF2B5EF4-FFF2-40B4-BE49-F238E27FC236}">
                <a16:creationId xmlns:a16="http://schemas.microsoft.com/office/drawing/2014/main" id="{1ACC0FFF-EDF5-49D0-8C1F-A5D5BA3335B9}"/>
              </a:ext>
            </a:extLst>
          </p:cNvPr>
          <p:cNvSpPr/>
          <p:nvPr userDrawn="1"/>
        </p:nvSpPr>
        <p:spPr>
          <a:xfrm>
            <a:off x="998351" y="2246533"/>
            <a:ext cx="839614" cy="411225"/>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30</a:t>
            </a:r>
          </a:p>
          <a:p>
            <a:pPr algn="ctr"/>
            <a:r>
              <a:rPr lang="en-GB" sz="800">
                <a:solidFill>
                  <a:schemeClr val="bg1"/>
                </a:solidFill>
              </a:rPr>
              <a:t>73</a:t>
            </a:r>
          </a:p>
          <a:p>
            <a:pPr algn="ctr"/>
            <a:r>
              <a:rPr lang="en-GB" sz="800">
                <a:solidFill>
                  <a:schemeClr val="bg1"/>
                </a:solidFill>
              </a:rPr>
              <a:t>226</a:t>
            </a:r>
          </a:p>
        </p:txBody>
      </p:sp>
      <p:sp>
        <p:nvSpPr>
          <p:cNvPr id="5" name="Rectangle 4">
            <a:extLst>
              <a:ext uri="{FF2B5EF4-FFF2-40B4-BE49-F238E27FC236}">
                <a16:creationId xmlns:a16="http://schemas.microsoft.com/office/drawing/2014/main" id="{081F4118-D01B-40DD-940F-068338DB15A5}"/>
              </a:ext>
            </a:extLst>
          </p:cNvPr>
          <p:cNvSpPr/>
          <p:nvPr userDrawn="1"/>
        </p:nvSpPr>
        <p:spPr>
          <a:xfrm>
            <a:off x="998351" y="1731971"/>
            <a:ext cx="839614" cy="411225"/>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0</a:t>
            </a:r>
          </a:p>
          <a:p>
            <a:pPr algn="ctr"/>
            <a:r>
              <a:rPr lang="en-GB" sz="800">
                <a:solidFill>
                  <a:schemeClr val="bg1"/>
                </a:solidFill>
              </a:rPr>
              <a:t>51</a:t>
            </a:r>
          </a:p>
          <a:p>
            <a:pPr algn="ctr"/>
            <a:r>
              <a:rPr lang="en-GB" sz="800">
                <a:solidFill>
                  <a:schemeClr val="bg1"/>
                </a:solidFill>
              </a:rPr>
              <a:t>141</a:t>
            </a:r>
          </a:p>
        </p:txBody>
      </p:sp>
      <p:sp>
        <p:nvSpPr>
          <p:cNvPr id="6" name="Rectangle 5">
            <a:extLst>
              <a:ext uri="{FF2B5EF4-FFF2-40B4-BE49-F238E27FC236}">
                <a16:creationId xmlns:a16="http://schemas.microsoft.com/office/drawing/2014/main" id="{4A97C791-7BB0-4AC9-BDE9-68939F34221B}"/>
              </a:ext>
            </a:extLst>
          </p:cNvPr>
          <p:cNvSpPr/>
          <p:nvPr userDrawn="1"/>
        </p:nvSpPr>
        <p:spPr>
          <a:xfrm>
            <a:off x="998351" y="2761094"/>
            <a:ext cx="839614" cy="411225"/>
          </a:xfrm>
          <a:prstGeom prst="rect">
            <a:avLst/>
          </a:prstGeom>
          <a:solidFill>
            <a:srgbClr val="0C233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12</a:t>
            </a:r>
          </a:p>
          <a:p>
            <a:pPr algn="ctr"/>
            <a:r>
              <a:rPr lang="en-GB" sz="800">
                <a:solidFill>
                  <a:schemeClr val="bg1"/>
                </a:solidFill>
              </a:rPr>
              <a:t>35</a:t>
            </a:r>
          </a:p>
          <a:p>
            <a:pPr algn="ctr"/>
            <a:r>
              <a:rPr lang="en-GB" sz="800">
                <a:solidFill>
                  <a:schemeClr val="bg1"/>
                </a:solidFill>
              </a:rPr>
              <a:t>60</a:t>
            </a:r>
          </a:p>
        </p:txBody>
      </p:sp>
      <p:sp>
        <p:nvSpPr>
          <p:cNvPr id="7" name="Rectangle 6">
            <a:extLst>
              <a:ext uri="{FF2B5EF4-FFF2-40B4-BE49-F238E27FC236}">
                <a16:creationId xmlns:a16="http://schemas.microsoft.com/office/drawing/2014/main" id="{C8693543-F502-48B0-9E65-053408E60BF0}"/>
              </a:ext>
            </a:extLst>
          </p:cNvPr>
          <p:cNvSpPr/>
          <p:nvPr userDrawn="1"/>
        </p:nvSpPr>
        <p:spPr>
          <a:xfrm>
            <a:off x="998351" y="3275656"/>
            <a:ext cx="839614" cy="411225"/>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ysClr val="windowText" lastClr="000000"/>
                </a:solidFill>
              </a:rPr>
              <a:t>172</a:t>
            </a:r>
          </a:p>
          <a:p>
            <a:pPr algn="ctr"/>
            <a:r>
              <a:rPr lang="en-GB" sz="800">
                <a:solidFill>
                  <a:sysClr val="windowText" lastClr="000000"/>
                </a:solidFill>
              </a:rPr>
              <a:t>234</a:t>
            </a:r>
          </a:p>
          <a:p>
            <a:pPr algn="ctr"/>
            <a:r>
              <a:rPr lang="en-GB" sz="800">
                <a:solidFill>
                  <a:sysClr val="windowText" lastClr="000000"/>
                </a:solidFill>
              </a:rPr>
              <a:t>255</a:t>
            </a:r>
          </a:p>
        </p:txBody>
      </p:sp>
      <p:sp>
        <p:nvSpPr>
          <p:cNvPr id="8" name="Rectangle 7">
            <a:extLst>
              <a:ext uri="{FF2B5EF4-FFF2-40B4-BE49-F238E27FC236}">
                <a16:creationId xmlns:a16="http://schemas.microsoft.com/office/drawing/2014/main" id="{A2309040-9C95-48FE-AA99-4757E8328519}"/>
              </a:ext>
            </a:extLst>
          </p:cNvPr>
          <p:cNvSpPr/>
          <p:nvPr userDrawn="1"/>
        </p:nvSpPr>
        <p:spPr>
          <a:xfrm>
            <a:off x="2992848" y="1732478"/>
            <a:ext cx="839614" cy="411225"/>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ysClr val="windowText" lastClr="000000"/>
                </a:solidFill>
              </a:rPr>
              <a:t>118</a:t>
            </a:r>
          </a:p>
          <a:p>
            <a:pPr algn="ctr"/>
            <a:r>
              <a:rPr lang="en-GB" sz="800">
                <a:solidFill>
                  <a:sysClr val="windowText" lastClr="000000"/>
                </a:solidFill>
              </a:rPr>
              <a:t>210</a:t>
            </a:r>
          </a:p>
          <a:p>
            <a:pPr algn="ctr"/>
            <a:r>
              <a:rPr lang="en-GB" sz="800">
                <a:solidFill>
                  <a:sysClr val="windowText" lastClr="000000"/>
                </a:solidFill>
              </a:rPr>
              <a:t>255</a:t>
            </a:r>
          </a:p>
        </p:txBody>
      </p:sp>
      <p:sp>
        <p:nvSpPr>
          <p:cNvPr id="11" name="TextBox 10">
            <a:extLst>
              <a:ext uri="{FF2B5EF4-FFF2-40B4-BE49-F238E27FC236}">
                <a16:creationId xmlns:a16="http://schemas.microsoft.com/office/drawing/2014/main" id="{A4897B22-3CA8-4621-8A3B-B9D2E3D07988}"/>
              </a:ext>
            </a:extLst>
          </p:cNvPr>
          <p:cNvSpPr txBox="1"/>
          <p:nvPr userDrawn="1"/>
        </p:nvSpPr>
        <p:spPr>
          <a:xfrm>
            <a:off x="983882" y="1330325"/>
            <a:ext cx="1364046" cy="153888"/>
          </a:xfrm>
          <a:prstGeom prst="rect">
            <a:avLst/>
          </a:prstGeom>
          <a:noFill/>
        </p:spPr>
        <p:txBody>
          <a:bodyPr wrap="square" lIns="0" tIns="0" rIns="0" bIns="0" rtlCol="0">
            <a:spAutoFit/>
          </a:bodyPr>
          <a:lstStyle/>
          <a:p>
            <a:pPr algn="l">
              <a:spcAft>
                <a:spcPts val="600"/>
              </a:spcAft>
            </a:pPr>
            <a:r>
              <a:rPr lang="en-US" sz="1000" b="1">
                <a:solidFill>
                  <a:sysClr val="windowText" lastClr="000000"/>
                </a:solidFill>
              </a:rPr>
              <a:t>Primary colors</a:t>
            </a:r>
          </a:p>
        </p:txBody>
      </p:sp>
      <p:sp>
        <p:nvSpPr>
          <p:cNvPr id="20" name="Rectangle 19">
            <a:extLst>
              <a:ext uri="{FF2B5EF4-FFF2-40B4-BE49-F238E27FC236}">
                <a16:creationId xmlns:a16="http://schemas.microsoft.com/office/drawing/2014/main" id="{6453D312-00EF-44B5-9D91-290BE0E19654}"/>
              </a:ext>
            </a:extLst>
          </p:cNvPr>
          <p:cNvSpPr/>
          <p:nvPr userDrawn="1"/>
        </p:nvSpPr>
        <p:spPr>
          <a:xfrm>
            <a:off x="998351" y="3786711"/>
            <a:ext cx="839614" cy="411225"/>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0</a:t>
            </a:r>
          </a:p>
          <a:p>
            <a:pPr algn="ctr"/>
            <a:r>
              <a:rPr lang="en-GB" sz="800">
                <a:solidFill>
                  <a:schemeClr val="bg1"/>
                </a:solidFill>
              </a:rPr>
              <a:t>184</a:t>
            </a:r>
          </a:p>
          <a:p>
            <a:pPr algn="ctr"/>
            <a:r>
              <a:rPr lang="en-GB" sz="800">
                <a:solidFill>
                  <a:schemeClr val="bg1"/>
                </a:solidFill>
              </a:rPr>
              <a:t>245</a:t>
            </a:r>
          </a:p>
        </p:txBody>
      </p:sp>
      <p:sp>
        <p:nvSpPr>
          <p:cNvPr id="21" name="Rectangle 20">
            <a:extLst>
              <a:ext uri="{FF2B5EF4-FFF2-40B4-BE49-F238E27FC236}">
                <a16:creationId xmlns:a16="http://schemas.microsoft.com/office/drawing/2014/main" id="{58D98991-520C-4FD6-8B23-8732995E56B1}"/>
              </a:ext>
            </a:extLst>
          </p:cNvPr>
          <p:cNvSpPr/>
          <p:nvPr userDrawn="1"/>
        </p:nvSpPr>
        <p:spPr>
          <a:xfrm>
            <a:off x="998351" y="4301271"/>
            <a:ext cx="839614" cy="411225"/>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114</a:t>
            </a:r>
          </a:p>
          <a:p>
            <a:pPr algn="ctr"/>
            <a:r>
              <a:rPr lang="en-GB" sz="800">
                <a:solidFill>
                  <a:schemeClr val="bg1"/>
                </a:solidFill>
              </a:rPr>
              <a:t>19</a:t>
            </a:r>
          </a:p>
          <a:p>
            <a:pPr algn="ctr"/>
            <a:r>
              <a:rPr lang="en-GB" sz="800">
                <a:solidFill>
                  <a:schemeClr val="bg1"/>
                </a:solidFill>
              </a:rPr>
              <a:t>234</a:t>
            </a:r>
          </a:p>
        </p:txBody>
      </p:sp>
      <p:sp>
        <p:nvSpPr>
          <p:cNvPr id="22" name="Rectangle 21">
            <a:extLst>
              <a:ext uri="{FF2B5EF4-FFF2-40B4-BE49-F238E27FC236}">
                <a16:creationId xmlns:a16="http://schemas.microsoft.com/office/drawing/2014/main" id="{2FA38B4C-5B80-413E-B283-1F1ADBFD09CD}"/>
              </a:ext>
            </a:extLst>
          </p:cNvPr>
          <p:cNvSpPr/>
          <p:nvPr userDrawn="1"/>
        </p:nvSpPr>
        <p:spPr>
          <a:xfrm>
            <a:off x="998351" y="4809439"/>
            <a:ext cx="839614" cy="411225"/>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253</a:t>
            </a:r>
          </a:p>
          <a:p>
            <a:pPr algn="ctr"/>
            <a:r>
              <a:rPr lang="en-GB" sz="800">
                <a:solidFill>
                  <a:schemeClr val="bg1"/>
                </a:solidFill>
              </a:rPr>
              <a:t>52</a:t>
            </a:r>
          </a:p>
          <a:p>
            <a:pPr algn="ctr"/>
            <a:r>
              <a:rPr lang="en-GB" sz="800">
                <a:solidFill>
                  <a:schemeClr val="bg1"/>
                </a:solidFill>
              </a:rPr>
              <a:t>156</a:t>
            </a:r>
          </a:p>
        </p:txBody>
      </p:sp>
      <p:sp>
        <p:nvSpPr>
          <p:cNvPr id="25" name="TextBox 24">
            <a:extLst>
              <a:ext uri="{FF2B5EF4-FFF2-40B4-BE49-F238E27FC236}">
                <a16:creationId xmlns:a16="http://schemas.microsoft.com/office/drawing/2014/main" id="{6A07E492-5EF0-4085-AA14-90D280B1DF69}"/>
              </a:ext>
            </a:extLst>
          </p:cNvPr>
          <p:cNvSpPr txBox="1"/>
          <p:nvPr userDrawn="1"/>
        </p:nvSpPr>
        <p:spPr>
          <a:xfrm>
            <a:off x="1921682" y="2852903"/>
            <a:ext cx="1253995" cy="237066"/>
          </a:xfrm>
          <a:prstGeom prst="rect">
            <a:avLst/>
          </a:prstGeom>
          <a:noFill/>
        </p:spPr>
        <p:txBody>
          <a:bodyPr wrap="square" lIns="54610" tIns="54610" rIns="54610" bIns="54610" rtlCol="0" anchor="ctr">
            <a:noAutofit/>
          </a:bodyPr>
          <a:lstStyle/>
          <a:p>
            <a:pPr algn="l">
              <a:spcAft>
                <a:spcPts val="600"/>
              </a:spcAft>
            </a:pPr>
            <a:r>
              <a:rPr lang="en-GB" sz="1000"/>
              <a:t>Dark Blue</a:t>
            </a:r>
          </a:p>
        </p:txBody>
      </p:sp>
      <p:sp>
        <p:nvSpPr>
          <p:cNvPr id="30" name="TextBox 29">
            <a:extLst>
              <a:ext uri="{FF2B5EF4-FFF2-40B4-BE49-F238E27FC236}">
                <a16:creationId xmlns:a16="http://schemas.microsoft.com/office/drawing/2014/main" id="{B28A2D81-3A9C-47D3-8174-874F601607DC}"/>
              </a:ext>
            </a:extLst>
          </p:cNvPr>
          <p:cNvSpPr txBox="1"/>
          <p:nvPr userDrawn="1"/>
        </p:nvSpPr>
        <p:spPr>
          <a:xfrm>
            <a:off x="1921682" y="1830789"/>
            <a:ext cx="1253995" cy="237066"/>
          </a:xfrm>
          <a:prstGeom prst="rect">
            <a:avLst/>
          </a:prstGeom>
          <a:noFill/>
        </p:spPr>
        <p:txBody>
          <a:bodyPr wrap="square" lIns="54610" tIns="54610" rIns="54610" bIns="54610" rtlCol="0" anchor="ctr">
            <a:noAutofit/>
          </a:bodyPr>
          <a:lstStyle/>
          <a:p>
            <a:pPr algn="l">
              <a:spcAft>
                <a:spcPts val="600"/>
              </a:spcAft>
            </a:pPr>
            <a:r>
              <a:rPr lang="en-GB" sz="1000"/>
              <a:t>KPMG blue</a:t>
            </a:r>
          </a:p>
        </p:txBody>
      </p:sp>
      <p:sp>
        <p:nvSpPr>
          <p:cNvPr id="33" name="TextBox 32">
            <a:extLst>
              <a:ext uri="{FF2B5EF4-FFF2-40B4-BE49-F238E27FC236}">
                <a16:creationId xmlns:a16="http://schemas.microsoft.com/office/drawing/2014/main" id="{2C791116-D184-4C43-9C1C-30181CDF0E84}"/>
              </a:ext>
            </a:extLst>
          </p:cNvPr>
          <p:cNvSpPr txBox="1"/>
          <p:nvPr userDrawn="1"/>
        </p:nvSpPr>
        <p:spPr>
          <a:xfrm>
            <a:off x="1921682" y="3363960"/>
            <a:ext cx="1253995" cy="237066"/>
          </a:xfrm>
          <a:prstGeom prst="rect">
            <a:avLst/>
          </a:prstGeom>
          <a:noFill/>
        </p:spPr>
        <p:txBody>
          <a:bodyPr wrap="square" lIns="54610" tIns="54610" rIns="54610" bIns="54610" rtlCol="0" anchor="ctr">
            <a:noAutofit/>
          </a:bodyPr>
          <a:lstStyle/>
          <a:p>
            <a:pPr algn="l">
              <a:spcAft>
                <a:spcPts val="600"/>
              </a:spcAft>
            </a:pPr>
            <a:r>
              <a:rPr lang="en-GB" sz="1000"/>
              <a:t>Light Blue</a:t>
            </a:r>
          </a:p>
        </p:txBody>
      </p:sp>
      <p:sp>
        <p:nvSpPr>
          <p:cNvPr id="36" name="TextBox 35">
            <a:extLst>
              <a:ext uri="{FF2B5EF4-FFF2-40B4-BE49-F238E27FC236}">
                <a16:creationId xmlns:a16="http://schemas.microsoft.com/office/drawing/2014/main" id="{0A430D78-5EDB-481E-BB6D-67D8689BCE11}"/>
              </a:ext>
            </a:extLst>
          </p:cNvPr>
          <p:cNvSpPr txBox="1"/>
          <p:nvPr userDrawn="1"/>
        </p:nvSpPr>
        <p:spPr>
          <a:xfrm>
            <a:off x="3916179" y="1817279"/>
            <a:ext cx="1253995" cy="237066"/>
          </a:xfrm>
          <a:prstGeom prst="rect">
            <a:avLst/>
          </a:prstGeom>
          <a:noFill/>
        </p:spPr>
        <p:txBody>
          <a:bodyPr wrap="square" lIns="54610" tIns="54610" rIns="54610" bIns="54610" rtlCol="0" anchor="ctr">
            <a:noAutofit/>
          </a:bodyPr>
          <a:lstStyle/>
          <a:p>
            <a:pPr algn="l">
              <a:spcAft>
                <a:spcPts val="600"/>
              </a:spcAft>
            </a:pPr>
            <a:r>
              <a:rPr lang="en-GB" sz="1000"/>
              <a:t>Blue</a:t>
            </a:r>
          </a:p>
        </p:txBody>
      </p:sp>
      <p:sp>
        <p:nvSpPr>
          <p:cNvPr id="39" name="TextBox 38">
            <a:extLst>
              <a:ext uri="{FF2B5EF4-FFF2-40B4-BE49-F238E27FC236}">
                <a16:creationId xmlns:a16="http://schemas.microsoft.com/office/drawing/2014/main" id="{E42EE987-0425-4CD8-B75D-E3E8F8C2096D}"/>
              </a:ext>
            </a:extLst>
          </p:cNvPr>
          <p:cNvSpPr txBox="1"/>
          <p:nvPr userDrawn="1"/>
        </p:nvSpPr>
        <p:spPr>
          <a:xfrm>
            <a:off x="1921682" y="2341846"/>
            <a:ext cx="1253995" cy="237066"/>
          </a:xfrm>
          <a:prstGeom prst="rect">
            <a:avLst/>
          </a:prstGeom>
          <a:noFill/>
        </p:spPr>
        <p:txBody>
          <a:bodyPr wrap="square" lIns="54610" tIns="54610" rIns="54610" bIns="54610" rtlCol="0" anchor="ctr">
            <a:noAutofit/>
          </a:bodyPr>
          <a:lstStyle/>
          <a:p>
            <a:pPr algn="l">
              <a:spcAft>
                <a:spcPts val="600"/>
              </a:spcAft>
            </a:pPr>
            <a:r>
              <a:rPr lang="en-GB" sz="1000"/>
              <a:t>Cobalt Blue</a:t>
            </a:r>
          </a:p>
        </p:txBody>
      </p:sp>
      <p:sp>
        <p:nvSpPr>
          <p:cNvPr id="45" name="TextBox 44">
            <a:extLst>
              <a:ext uri="{FF2B5EF4-FFF2-40B4-BE49-F238E27FC236}">
                <a16:creationId xmlns:a16="http://schemas.microsoft.com/office/drawing/2014/main" id="{1B01B4DF-404A-4544-B313-2720FCBDD0B4}"/>
              </a:ext>
            </a:extLst>
          </p:cNvPr>
          <p:cNvSpPr txBox="1"/>
          <p:nvPr userDrawn="1"/>
        </p:nvSpPr>
        <p:spPr>
          <a:xfrm>
            <a:off x="1921682" y="3874401"/>
            <a:ext cx="1253995" cy="237066"/>
          </a:xfrm>
          <a:prstGeom prst="rect">
            <a:avLst/>
          </a:prstGeom>
          <a:noFill/>
        </p:spPr>
        <p:txBody>
          <a:bodyPr wrap="square" lIns="54610" tIns="54610" rIns="54610" bIns="54610" rtlCol="0" anchor="ctr">
            <a:noAutofit/>
          </a:bodyPr>
          <a:lstStyle/>
          <a:p>
            <a:pPr algn="l">
              <a:spcAft>
                <a:spcPts val="600"/>
              </a:spcAft>
            </a:pPr>
            <a:r>
              <a:rPr lang="en-GB" sz="1000"/>
              <a:t>Pacific Blue</a:t>
            </a:r>
          </a:p>
        </p:txBody>
      </p:sp>
      <p:sp>
        <p:nvSpPr>
          <p:cNvPr id="48" name="TextBox 47">
            <a:extLst>
              <a:ext uri="{FF2B5EF4-FFF2-40B4-BE49-F238E27FC236}">
                <a16:creationId xmlns:a16="http://schemas.microsoft.com/office/drawing/2014/main" id="{96DFA940-4699-43CF-A21A-AE4227704697}"/>
              </a:ext>
            </a:extLst>
          </p:cNvPr>
          <p:cNvSpPr txBox="1"/>
          <p:nvPr userDrawn="1"/>
        </p:nvSpPr>
        <p:spPr>
          <a:xfrm>
            <a:off x="1921682" y="4385458"/>
            <a:ext cx="1253995" cy="237066"/>
          </a:xfrm>
          <a:prstGeom prst="rect">
            <a:avLst/>
          </a:prstGeom>
          <a:noFill/>
        </p:spPr>
        <p:txBody>
          <a:bodyPr wrap="square" lIns="54610" tIns="54610" rIns="54610" bIns="54610" rtlCol="0" anchor="ctr">
            <a:noAutofit/>
          </a:bodyPr>
          <a:lstStyle/>
          <a:p>
            <a:pPr algn="l">
              <a:spcAft>
                <a:spcPts val="600"/>
              </a:spcAft>
            </a:pPr>
            <a:r>
              <a:rPr lang="en-GB" sz="1000"/>
              <a:t>Purple</a:t>
            </a:r>
          </a:p>
        </p:txBody>
      </p:sp>
      <p:sp>
        <p:nvSpPr>
          <p:cNvPr id="51" name="TextBox 50">
            <a:extLst>
              <a:ext uri="{FF2B5EF4-FFF2-40B4-BE49-F238E27FC236}">
                <a16:creationId xmlns:a16="http://schemas.microsoft.com/office/drawing/2014/main" id="{49A40265-6498-4E16-877D-6BC9A8CE7DCA}"/>
              </a:ext>
            </a:extLst>
          </p:cNvPr>
          <p:cNvSpPr txBox="1"/>
          <p:nvPr userDrawn="1"/>
        </p:nvSpPr>
        <p:spPr>
          <a:xfrm>
            <a:off x="1921682" y="4896518"/>
            <a:ext cx="1253995" cy="237066"/>
          </a:xfrm>
          <a:prstGeom prst="rect">
            <a:avLst/>
          </a:prstGeom>
          <a:noFill/>
        </p:spPr>
        <p:txBody>
          <a:bodyPr wrap="square" lIns="54610" tIns="54610" rIns="54610" bIns="54610" rtlCol="0" anchor="ctr">
            <a:noAutofit/>
          </a:bodyPr>
          <a:lstStyle/>
          <a:p>
            <a:pPr algn="l">
              <a:spcAft>
                <a:spcPts val="600"/>
              </a:spcAft>
            </a:pPr>
            <a:r>
              <a:rPr lang="en-GB" sz="1000"/>
              <a:t>Pink</a:t>
            </a:r>
          </a:p>
        </p:txBody>
      </p:sp>
      <p:sp>
        <p:nvSpPr>
          <p:cNvPr id="9" name="Rectangle 8">
            <a:extLst>
              <a:ext uri="{FF2B5EF4-FFF2-40B4-BE49-F238E27FC236}">
                <a16:creationId xmlns:a16="http://schemas.microsoft.com/office/drawing/2014/main" id="{A4B6D9AD-8E94-4A62-B92C-C973F5486E37}"/>
              </a:ext>
            </a:extLst>
          </p:cNvPr>
          <p:cNvSpPr/>
          <p:nvPr userDrawn="1"/>
        </p:nvSpPr>
        <p:spPr>
          <a:xfrm>
            <a:off x="2999643" y="2243028"/>
            <a:ext cx="839614" cy="411225"/>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81</a:t>
            </a:r>
          </a:p>
          <a:p>
            <a:pPr algn="ctr"/>
            <a:r>
              <a:rPr lang="en-GB" sz="800">
                <a:solidFill>
                  <a:schemeClr val="bg1"/>
                </a:solidFill>
              </a:rPr>
              <a:t>13</a:t>
            </a:r>
          </a:p>
          <a:p>
            <a:pPr algn="ctr"/>
            <a:r>
              <a:rPr lang="en-GB" sz="800">
                <a:solidFill>
                  <a:schemeClr val="bg1"/>
                </a:solidFill>
              </a:rPr>
              <a:t>188</a:t>
            </a:r>
          </a:p>
        </p:txBody>
      </p:sp>
      <p:sp>
        <p:nvSpPr>
          <p:cNvPr id="10" name="Rectangle 9">
            <a:extLst>
              <a:ext uri="{FF2B5EF4-FFF2-40B4-BE49-F238E27FC236}">
                <a16:creationId xmlns:a16="http://schemas.microsoft.com/office/drawing/2014/main" id="{5D377AFC-4BDC-44AC-80A6-06A9503B868A}"/>
              </a:ext>
            </a:extLst>
          </p:cNvPr>
          <p:cNvSpPr/>
          <p:nvPr userDrawn="1"/>
        </p:nvSpPr>
        <p:spPr>
          <a:xfrm>
            <a:off x="2999643" y="2757590"/>
            <a:ext cx="839614" cy="411225"/>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180</a:t>
            </a:r>
          </a:p>
          <a:p>
            <a:pPr algn="ctr"/>
            <a:r>
              <a:rPr lang="en-GB" sz="800">
                <a:solidFill>
                  <a:schemeClr val="bg1"/>
                </a:solidFill>
              </a:rPr>
              <a:t>151</a:t>
            </a:r>
          </a:p>
          <a:p>
            <a:pPr algn="ctr"/>
            <a:r>
              <a:rPr lang="en-GB" sz="800">
                <a:solidFill>
                  <a:schemeClr val="bg1"/>
                </a:solidFill>
              </a:rPr>
              <a:t>255</a:t>
            </a:r>
          </a:p>
        </p:txBody>
      </p:sp>
      <p:sp>
        <p:nvSpPr>
          <p:cNvPr id="12" name="TextBox 11">
            <a:extLst>
              <a:ext uri="{FF2B5EF4-FFF2-40B4-BE49-F238E27FC236}">
                <a16:creationId xmlns:a16="http://schemas.microsoft.com/office/drawing/2014/main" id="{8B231EB6-12A0-47AA-88B0-D248845383EA}"/>
              </a:ext>
            </a:extLst>
          </p:cNvPr>
          <p:cNvSpPr txBox="1"/>
          <p:nvPr userDrawn="1"/>
        </p:nvSpPr>
        <p:spPr>
          <a:xfrm>
            <a:off x="2992848" y="1330325"/>
            <a:ext cx="1946348" cy="307777"/>
          </a:xfrm>
          <a:prstGeom prst="rect">
            <a:avLst/>
          </a:prstGeom>
          <a:noFill/>
        </p:spPr>
        <p:txBody>
          <a:bodyPr wrap="square" lIns="0" tIns="0" rIns="0" bIns="0" rtlCol="0">
            <a:spAutoFit/>
          </a:bodyPr>
          <a:lstStyle/>
          <a:p>
            <a:pPr algn="l">
              <a:spcAft>
                <a:spcPts val="600"/>
              </a:spcAft>
            </a:pPr>
            <a:r>
              <a:rPr lang="en-US" sz="1000" b="1">
                <a:solidFill>
                  <a:sysClr val="windowText" lastClr="000000"/>
                </a:solidFill>
              </a:rPr>
              <a:t>Accent colors for infographics and charts only</a:t>
            </a:r>
          </a:p>
        </p:txBody>
      </p:sp>
      <p:sp>
        <p:nvSpPr>
          <p:cNvPr id="59" name="Rectangle 58">
            <a:extLst>
              <a:ext uri="{FF2B5EF4-FFF2-40B4-BE49-F238E27FC236}">
                <a16:creationId xmlns:a16="http://schemas.microsoft.com/office/drawing/2014/main" id="{8B8F1FC7-CA8A-485A-9440-4EA69DF44F1B}"/>
              </a:ext>
            </a:extLst>
          </p:cNvPr>
          <p:cNvSpPr/>
          <p:nvPr userDrawn="1"/>
        </p:nvSpPr>
        <p:spPr>
          <a:xfrm>
            <a:off x="2999643" y="3272151"/>
            <a:ext cx="839614" cy="411225"/>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171</a:t>
            </a:r>
          </a:p>
          <a:p>
            <a:pPr algn="ctr"/>
            <a:r>
              <a:rPr lang="en-GB" sz="800">
                <a:solidFill>
                  <a:schemeClr val="bg1"/>
                </a:solidFill>
              </a:rPr>
              <a:t>13</a:t>
            </a:r>
          </a:p>
          <a:p>
            <a:pPr algn="ctr"/>
            <a:r>
              <a:rPr lang="en-GB" sz="800">
                <a:solidFill>
                  <a:schemeClr val="bg1"/>
                </a:solidFill>
              </a:rPr>
              <a:t>130</a:t>
            </a:r>
          </a:p>
        </p:txBody>
      </p:sp>
      <p:sp>
        <p:nvSpPr>
          <p:cNvPr id="60" name="Rectangle 59">
            <a:extLst>
              <a:ext uri="{FF2B5EF4-FFF2-40B4-BE49-F238E27FC236}">
                <a16:creationId xmlns:a16="http://schemas.microsoft.com/office/drawing/2014/main" id="{FF4DC1F0-F2DB-41DC-B843-C645575C978D}"/>
              </a:ext>
            </a:extLst>
          </p:cNvPr>
          <p:cNvSpPr/>
          <p:nvPr userDrawn="1"/>
        </p:nvSpPr>
        <p:spPr>
          <a:xfrm>
            <a:off x="2999643" y="3786713"/>
            <a:ext cx="839614" cy="411225"/>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ysClr val="windowText" lastClr="000000"/>
                </a:solidFill>
              </a:rPr>
              <a:t>255</a:t>
            </a:r>
          </a:p>
          <a:p>
            <a:pPr algn="ctr"/>
            <a:r>
              <a:rPr lang="en-GB" sz="800">
                <a:solidFill>
                  <a:sysClr val="windowText" lastClr="000000"/>
                </a:solidFill>
              </a:rPr>
              <a:t>163</a:t>
            </a:r>
          </a:p>
          <a:p>
            <a:pPr algn="ctr"/>
            <a:r>
              <a:rPr lang="en-GB" sz="800">
                <a:solidFill>
                  <a:sysClr val="windowText" lastClr="000000"/>
                </a:solidFill>
              </a:rPr>
              <a:t>218</a:t>
            </a:r>
          </a:p>
        </p:txBody>
      </p:sp>
      <p:sp>
        <p:nvSpPr>
          <p:cNvPr id="61" name="Rectangle 60">
            <a:extLst>
              <a:ext uri="{FF2B5EF4-FFF2-40B4-BE49-F238E27FC236}">
                <a16:creationId xmlns:a16="http://schemas.microsoft.com/office/drawing/2014/main" id="{1FDCCC15-7DDA-4C27-A66A-86FEF3CE0FDB}"/>
              </a:ext>
            </a:extLst>
          </p:cNvPr>
          <p:cNvSpPr/>
          <p:nvPr userDrawn="1"/>
        </p:nvSpPr>
        <p:spPr>
          <a:xfrm>
            <a:off x="2999643" y="4301273"/>
            <a:ext cx="839614" cy="411225"/>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9</a:t>
            </a:r>
          </a:p>
          <a:p>
            <a:pPr algn="ctr"/>
            <a:r>
              <a:rPr lang="en-GB" sz="800">
                <a:solidFill>
                  <a:schemeClr val="bg1"/>
                </a:solidFill>
              </a:rPr>
              <a:t>142</a:t>
            </a:r>
          </a:p>
          <a:p>
            <a:pPr algn="ctr"/>
            <a:r>
              <a:rPr lang="en-GB" sz="800">
                <a:solidFill>
                  <a:schemeClr val="bg1"/>
                </a:solidFill>
              </a:rPr>
              <a:t>126</a:t>
            </a:r>
          </a:p>
        </p:txBody>
      </p:sp>
      <p:sp>
        <p:nvSpPr>
          <p:cNvPr id="62" name="Rectangle 61">
            <a:extLst>
              <a:ext uri="{FF2B5EF4-FFF2-40B4-BE49-F238E27FC236}">
                <a16:creationId xmlns:a16="http://schemas.microsoft.com/office/drawing/2014/main" id="{E6A7B705-A81A-45EE-B7F8-A08C39775723}"/>
              </a:ext>
            </a:extLst>
          </p:cNvPr>
          <p:cNvSpPr/>
          <p:nvPr userDrawn="1"/>
        </p:nvSpPr>
        <p:spPr>
          <a:xfrm>
            <a:off x="2999643" y="4809441"/>
            <a:ext cx="839614" cy="411225"/>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0</a:t>
            </a:r>
          </a:p>
          <a:p>
            <a:pPr algn="ctr"/>
            <a:r>
              <a:rPr lang="en-GB" sz="800">
                <a:solidFill>
                  <a:schemeClr val="bg1"/>
                </a:solidFill>
              </a:rPr>
              <a:t>192</a:t>
            </a:r>
          </a:p>
          <a:p>
            <a:pPr algn="ctr"/>
            <a:r>
              <a:rPr lang="en-GB" sz="800">
                <a:solidFill>
                  <a:schemeClr val="bg1"/>
                </a:solidFill>
              </a:rPr>
              <a:t>174</a:t>
            </a:r>
          </a:p>
        </p:txBody>
      </p:sp>
      <p:sp>
        <p:nvSpPr>
          <p:cNvPr id="63" name="Rectangle 62">
            <a:extLst>
              <a:ext uri="{FF2B5EF4-FFF2-40B4-BE49-F238E27FC236}">
                <a16:creationId xmlns:a16="http://schemas.microsoft.com/office/drawing/2014/main" id="{70C56EF7-AC83-449B-8CC3-F1D314081B92}"/>
              </a:ext>
            </a:extLst>
          </p:cNvPr>
          <p:cNvSpPr/>
          <p:nvPr userDrawn="1"/>
        </p:nvSpPr>
        <p:spPr>
          <a:xfrm>
            <a:off x="2999643" y="5324001"/>
            <a:ext cx="839614" cy="411225"/>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accent3"/>
                </a:solidFill>
              </a:rPr>
              <a:t>99</a:t>
            </a:r>
          </a:p>
          <a:p>
            <a:pPr algn="ctr"/>
            <a:r>
              <a:rPr lang="en-GB" sz="800">
                <a:solidFill>
                  <a:schemeClr val="accent3"/>
                </a:solidFill>
              </a:rPr>
              <a:t>235</a:t>
            </a:r>
          </a:p>
          <a:p>
            <a:pPr algn="ctr"/>
            <a:r>
              <a:rPr lang="en-GB" sz="800">
                <a:solidFill>
                  <a:schemeClr val="accent3"/>
                </a:solidFill>
              </a:rPr>
              <a:t>218</a:t>
            </a:r>
          </a:p>
        </p:txBody>
      </p:sp>
      <p:grpSp>
        <p:nvGrpSpPr>
          <p:cNvPr id="65" name="Group 64">
            <a:extLst>
              <a:ext uri="{FF2B5EF4-FFF2-40B4-BE49-F238E27FC236}">
                <a16:creationId xmlns:a16="http://schemas.microsoft.com/office/drawing/2014/main" id="{34556660-1591-47B1-B18E-F2FCE5FDCA50}"/>
              </a:ext>
            </a:extLst>
          </p:cNvPr>
          <p:cNvGrpSpPr/>
          <p:nvPr userDrawn="1"/>
        </p:nvGrpSpPr>
        <p:grpSpPr>
          <a:xfrm>
            <a:off x="3971416" y="2341846"/>
            <a:ext cx="1253995" cy="3303408"/>
            <a:chOff x="2169429" y="1756308"/>
            <a:chExt cx="2286000" cy="3303408"/>
          </a:xfrm>
        </p:grpSpPr>
        <p:sp>
          <p:nvSpPr>
            <p:cNvPr id="66" name="TextBox 65">
              <a:extLst>
                <a:ext uri="{FF2B5EF4-FFF2-40B4-BE49-F238E27FC236}">
                  <a16:creationId xmlns:a16="http://schemas.microsoft.com/office/drawing/2014/main" id="{C1242448-F6EA-445E-86F6-56F1F6B8DCA0}"/>
                </a:ext>
              </a:extLst>
            </p:cNvPr>
            <p:cNvSpPr txBox="1"/>
            <p:nvPr userDrawn="1"/>
          </p:nvSpPr>
          <p:spPr>
            <a:xfrm>
              <a:off x="2169429" y="2778422"/>
              <a:ext cx="2286000" cy="237066"/>
            </a:xfrm>
            <a:prstGeom prst="rect">
              <a:avLst/>
            </a:prstGeom>
            <a:noFill/>
          </p:spPr>
          <p:txBody>
            <a:bodyPr wrap="square" lIns="54610" tIns="54610" rIns="54610" bIns="54610" rtlCol="0" anchor="ctr">
              <a:noAutofit/>
            </a:bodyPr>
            <a:lstStyle/>
            <a:p>
              <a:pPr algn="l">
                <a:spcAft>
                  <a:spcPts val="600"/>
                </a:spcAft>
              </a:pPr>
              <a:r>
                <a:rPr lang="en-GB" sz="1000"/>
                <a:t>Dark Pink</a:t>
              </a:r>
            </a:p>
          </p:txBody>
        </p:sp>
        <p:sp>
          <p:nvSpPr>
            <p:cNvPr id="67" name="TextBox 66">
              <a:extLst>
                <a:ext uri="{FF2B5EF4-FFF2-40B4-BE49-F238E27FC236}">
                  <a16:creationId xmlns:a16="http://schemas.microsoft.com/office/drawing/2014/main" id="{F9F2D96E-0391-44D3-9D85-C49CD2682224}"/>
                </a:ext>
              </a:extLst>
            </p:cNvPr>
            <p:cNvSpPr txBox="1"/>
            <p:nvPr userDrawn="1"/>
          </p:nvSpPr>
          <p:spPr>
            <a:xfrm>
              <a:off x="2169429" y="1756308"/>
              <a:ext cx="2286000" cy="237066"/>
            </a:xfrm>
            <a:prstGeom prst="rect">
              <a:avLst/>
            </a:prstGeom>
            <a:noFill/>
          </p:spPr>
          <p:txBody>
            <a:bodyPr wrap="square" lIns="54610" tIns="54610" rIns="54610" bIns="54610" rtlCol="0" anchor="ctr">
              <a:noAutofit/>
            </a:bodyPr>
            <a:lstStyle/>
            <a:p>
              <a:pPr algn="l">
                <a:spcAft>
                  <a:spcPts val="600"/>
                </a:spcAft>
              </a:pPr>
              <a:r>
                <a:rPr lang="en-GB" sz="1000"/>
                <a:t>Dark Purple</a:t>
              </a:r>
            </a:p>
          </p:txBody>
        </p:sp>
        <p:sp>
          <p:nvSpPr>
            <p:cNvPr id="68" name="TextBox 67">
              <a:extLst>
                <a:ext uri="{FF2B5EF4-FFF2-40B4-BE49-F238E27FC236}">
                  <a16:creationId xmlns:a16="http://schemas.microsoft.com/office/drawing/2014/main" id="{712A9094-C141-4137-91C8-07CDF0270449}"/>
                </a:ext>
              </a:extLst>
            </p:cNvPr>
            <p:cNvSpPr txBox="1"/>
            <p:nvPr userDrawn="1"/>
          </p:nvSpPr>
          <p:spPr>
            <a:xfrm>
              <a:off x="2169429" y="3289479"/>
              <a:ext cx="2286000" cy="237066"/>
            </a:xfrm>
            <a:prstGeom prst="rect">
              <a:avLst/>
            </a:prstGeom>
            <a:noFill/>
          </p:spPr>
          <p:txBody>
            <a:bodyPr wrap="square" lIns="54610" tIns="54610" rIns="54610" bIns="54610" rtlCol="0" anchor="ctr">
              <a:noAutofit/>
            </a:bodyPr>
            <a:lstStyle/>
            <a:p>
              <a:pPr algn="l">
                <a:spcAft>
                  <a:spcPts val="600"/>
                </a:spcAft>
              </a:pPr>
              <a:r>
                <a:rPr lang="en-GB" sz="1000"/>
                <a:t>Light Pink</a:t>
              </a:r>
            </a:p>
          </p:txBody>
        </p:sp>
        <p:sp>
          <p:nvSpPr>
            <p:cNvPr id="69" name="TextBox 68">
              <a:extLst>
                <a:ext uri="{FF2B5EF4-FFF2-40B4-BE49-F238E27FC236}">
                  <a16:creationId xmlns:a16="http://schemas.microsoft.com/office/drawing/2014/main" id="{A455B7B5-73DE-46AF-B400-88997B50AD80}"/>
                </a:ext>
              </a:extLst>
            </p:cNvPr>
            <p:cNvSpPr txBox="1"/>
            <p:nvPr userDrawn="1"/>
          </p:nvSpPr>
          <p:spPr>
            <a:xfrm>
              <a:off x="2169429" y="3800536"/>
              <a:ext cx="2286000" cy="237066"/>
            </a:xfrm>
            <a:prstGeom prst="rect">
              <a:avLst/>
            </a:prstGeom>
            <a:noFill/>
          </p:spPr>
          <p:txBody>
            <a:bodyPr wrap="square" lIns="54610" tIns="54610" rIns="54610" bIns="54610" rtlCol="0" anchor="ctr">
              <a:noAutofit/>
            </a:bodyPr>
            <a:lstStyle/>
            <a:p>
              <a:pPr algn="l">
                <a:spcAft>
                  <a:spcPts val="600"/>
                </a:spcAft>
              </a:pPr>
              <a:r>
                <a:rPr lang="en-GB" sz="1000"/>
                <a:t>Dark Green</a:t>
              </a:r>
            </a:p>
          </p:txBody>
        </p:sp>
        <p:sp>
          <p:nvSpPr>
            <p:cNvPr id="70" name="TextBox 69">
              <a:extLst>
                <a:ext uri="{FF2B5EF4-FFF2-40B4-BE49-F238E27FC236}">
                  <a16:creationId xmlns:a16="http://schemas.microsoft.com/office/drawing/2014/main" id="{2B4C4881-6213-41A5-AC03-CCE78498A9AE}"/>
                </a:ext>
              </a:extLst>
            </p:cNvPr>
            <p:cNvSpPr txBox="1"/>
            <p:nvPr userDrawn="1"/>
          </p:nvSpPr>
          <p:spPr>
            <a:xfrm>
              <a:off x="2169429" y="2267365"/>
              <a:ext cx="2286000" cy="237066"/>
            </a:xfrm>
            <a:prstGeom prst="rect">
              <a:avLst/>
            </a:prstGeom>
            <a:noFill/>
          </p:spPr>
          <p:txBody>
            <a:bodyPr wrap="square" lIns="54610" tIns="54610" rIns="54610" bIns="54610" rtlCol="0" anchor="ctr">
              <a:noAutofit/>
            </a:bodyPr>
            <a:lstStyle/>
            <a:p>
              <a:pPr algn="l">
                <a:spcAft>
                  <a:spcPts val="600"/>
                </a:spcAft>
              </a:pPr>
              <a:r>
                <a:rPr lang="en-GB" sz="1000"/>
                <a:t>Light Purple</a:t>
              </a:r>
            </a:p>
          </p:txBody>
        </p:sp>
        <p:sp>
          <p:nvSpPr>
            <p:cNvPr id="71" name="TextBox 70">
              <a:extLst>
                <a:ext uri="{FF2B5EF4-FFF2-40B4-BE49-F238E27FC236}">
                  <a16:creationId xmlns:a16="http://schemas.microsoft.com/office/drawing/2014/main" id="{940387EA-5FDE-4F6F-BAF2-604549CCD0F0}"/>
                </a:ext>
              </a:extLst>
            </p:cNvPr>
            <p:cNvSpPr txBox="1"/>
            <p:nvPr userDrawn="1"/>
          </p:nvSpPr>
          <p:spPr>
            <a:xfrm>
              <a:off x="2169429" y="4311593"/>
              <a:ext cx="2286000" cy="237066"/>
            </a:xfrm>
            <a:prstGeom prst="rect">
              <a:avLst/>
            </a:prstGeom>
            <a:noFill/>
          </p:spPr>
          <p:txBody>
            <a:bodyPr wrap="square" lIns="54610" tIns="54610" rIns="54610" bIns="54610" rtlCol="0" anchor="ctr">
              <a:noAutofit/>
            </a:bodyPr>
            <a:lstStyle/>
            <a:p>
              <a:pPr algn="l">
                <a:spcAft>
                  <a:spcPts val="600"/>
                </a:spcAft>
              </a:pPr>
              <a:r>
                <a:rPr lang="en-GB" sz="1000"/>
                <a:t>Green</a:t>
              </a:r>
            </a:p>
          </p:txBody>
        </p:sp>
        <p:sp>
          <p:nvSpPr>
            <p:cNvPr id="72" name="TextBox 71">
              <a:extLst>
                <a:ext uri="{FF2B5EF4-FFF2-40B4-BE49-F238E27FC236}">
                  <a16:creationId xmlns:a16="http://schemas.microsoft.com/office/drawing/2014/main" id="{A92671DE-F6BD-48CB-B11C-208DD1F1CCB3}"/>
                </a:ext>
              </a:extLst>
            </p:cNvPr>
            <p:cNvSpPr txBox="1"/>
            <p:nvPr userDrawn="1"/>
          </p:nvSpPr>
          <p:spPr>
            <a:xfrm>
              <a:off x="2169429" y="4822650"/>
              <a:ext cx="2286000" cy="237066"/>
            </a:xfrm>
            <a:prstGeom prst="rect">
              <a:avLst/>
            </a:prstGeom>
            <a:noFill/>
          </p:spPr>
          <p:txBody>
            <a:bodyPr wrap="square" lIns="54610" tIns="54610" rIns="54610" bIns="54610" rtlCol="0" anchor="ctr">
              <a:noAutofit/>
            </a:bodyPr>
            <a:lstStyle/>
            <a:p>
              <a:pPr algn="l">
                <a:spcAft>
                  <a:spcPts val="600"/>
                </a:spcAft>
              </a:pPr>
              <a:r>
                <a:rPr lang="en-GB" sz="1000"/>
                <a:t>Light Green</a:t>
              </a:r>
            </a:p>
          </p:txBody>
        </p:sp>
      </p:grpSp>
      <p:sp>
        <p:nvSpPr>
          <p:cNvPr id="74" name="Rectangle 73">
            <a:extLst>
              <a:ext uri="{FF2B5EF4-FFF2-40B4-BE49-F238E27FC236}">
                <a16:creationId xmlns:a16="http://schemas.microsoft.com/office/drawing/2014/main" id="{35C7B945-9627-4D94-B008-C987FEA96972}"/>
              </a:ext>
            </a:extLst>
          </p:cNvPr>
          <p:cNvSpPr/>
          <p:nvPr userDrawn="1"/>
        </p:nvSpPr>
        <p:spPr>
          <a:xfrm>
            <a:off x="5232206" y="1731971"/>
            <a:ext cx="839614" cy="41122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51</a:t>
            </a:r>
          </a:p>
          <a:p>
            <a:pPr algn="ctr"/>
            <a:r>
              <a:rPr lang="en-GB" sz="800">
                <a:solidFill>
                  <a:schemeClr val="bg1"/>
                </a:solidFill>
              </a:rPr>
              <a:t>51</a:t>
            </a:r>
          </a:p>
          <a:p>
            <a:pPr algn="ctr"/>
            <a:r>
              <a:rPr lang="en-GB" sz="800">
                <a:solidFill>
                  <a:schemeClr val="bg1"/>
                </a:solidFill>
              </a:rPr>
              <a:t>51</a:t>
            </a:r>
          </a:p>
        </p:txBody>
      </p:sp>
      <p:sp>
        <p:nvSpPr>
          <p:cNvPr id="75" name="Rectangle 74">
            <a:extLst>
              <a:ext uri="{FF2B5EF4-FFF2-40B4-BE49-F238E27FC236}">
                <a16:creationId xmlns:a16="http://schemas.microsoft.com/office/drawing/2014/main" id="{AEB1F170-4966-4AAF-ABAA-3D2A0369F7FA}"/>
              </a:ext>
            </a:extLst>
          </p:cNvPr>
          <p:cNvSpPr/>
          <p:nvPr userDrawn="1"/>
        </p:nvSpPr>
        <p:spPr>
          <a:xfrm>
            <a:off x="5232206" y="2246533"/>
            <a:ext cx="839614" cy="411225"/>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102</a:t>
            </a:r>
          </a:p>
          <a:p>
            <a:pPr algn="ctr"/>
            <a:r>
              <a:rPr lang="en-GB" sz="800">
                <a:solidFill>
                  <a:schemeClr val="bg1"/>
                </a:solidFill>
              </a:rPr>
              <a:t>102</a:t>
            </a:r>
          </a:p>
          <a:p>
            <a:pPr algn="ctr"/>
            <a:r>
              <a:rPr lang="en-GB" sz="800">
                <a:solidFill>
                  <a:schemeClr val="bg1"/>
                </a:solidFill>
              </a:rPr>
              <a:t>102</a:t>
            </a:r>
          </a:p>
          <a:p>
            <a:pPr algn="ctr"/>
            <a:r>
              <a:rPr lang="en-GB" sz="800">
                <a:solidFill>
                  <a:schemeClr val="bg1"/>
                </a:solidFill>
              </a:rPr>
              <a:t>102</a:t>
            </a:r>
          </a:p>
          <a:p>
            <a:pPr algn="ctr"/>
            <a:endParaRPr lang="en-GB" sz="800">
              <a:solidFill>
                <a:schemeClr val="bg1"/>
              </a:solidFill>
            </a:endParaRPr>
          </a:p>
        </p:txBody>
      </p:sp>
      <p:sp>
        <p:nvSpPr>
          <p:cNvPr id="76" name="TextBox 75">
            <a:extLst>
              <a:ext uri="{FF2B5EF4-FFF2-40B4-BE49-F238E27FC236}">
                <a16:creationId xmlns:a16="http://schemas.microsoft.com/office/drawing/2014/main" id="{7033C2B2-E4D1-4420-8509-EC1E2C80321F}"/>
              </a:ext>
            </a:extLst>
          </p:cNvPr>
          <p:cNvSpPr txBox="1"/>
          <p:nvPr userDrawn="1"/>
        </p:nvSpPr>
        <p:spPr>
          <a:xfrm>
            <a:off x="5225411" y="1330325"/>
            <a:ext cx="1545229" cy="307777"/>
          </a:xfrm>
          <a:prstGeom prst="rect">
            <a:avLst/>
          </a:prstGeom>
          <a:noFill/>
        </p:spPr>
        <p:txBody>
          <a:bodyPr wrap="square" lIns="0" tIns="0" rIns="0" bIns="0" rtlCol="0">
            <a:spAutoFit/>
          </a:bodyPr>
          <a:lstStyle/>
          <a:p>
            <a:pPr algn="l">
              <a:spcAft>
                <a:spcPts val="600"/>
              </a:spcAft>
            </a:pPr>
            <a:r>
              <a:rPr lang="en-US" sz="1000" b="1">
                <a:solidFill>
                  <a:sysClr val="windowText" lastClr="000000"/>
                </a:solidFill>
              </a:rPr>
              <a:t>Neutrals for infographics and charts only </a:t>
            </a:r>
          </a:p>
        </p:txBody>
      </p:sp>
      <p:sp>
        <p:nvSpPr>
          <p:cNvPr id="77" name="Rectangle 76">
            <a:extLst>
              <a:ext uri="{FF2B5EF4-FFF2-40B4-BE49-F238E27FC236}">
                <a16:creationId xmlns:a16="http://schemas.microsoft.com/office/drawing/2014/main" id="{9BFC6FF0-9D30-4829-A667-26B9E6467077}"/>
              </a:ext>
            </a:extLst>
          </p:cNvPr>
          <p:cNvSpPr/>
          <p:nvPr userDrawn="1"/>
        </p:nvSpPr>
        <p:spPr>
          <a:xfrm>
            <a:off x="5232206" y="2761094"/>
            <a:ext cx="839614" cy="411225"/>
          </a:xfrm>
          <a:prstGeom prst="rect">
            <a:avLst/>
          </a:prstGeom>
          <a:solidFill>
            <a:srgbClr val="98989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152</a:t>
            </a:r>
          </a:p>
          <a:p>
            <a:pPr algn="ctr"/>
            <a:r>
              <a:rPr lang="en-GB" sz="800">
                <a:solidFill>
                  <a:schemeClr val="bg1"/>
                </a:solidFill>
              </a:rPr>
              <a:t>152</a:t>
            </a:r>
          </a:p>
          <a:p>
            <a:pPr algn="ctr"/>
            <a:r>
              <a:rPr lang="en-GB" sz="800">
                <a:solidFill>
                  <a:schemeClr val="bg1"/>
                </a:solidFill>
              </a:rPr>
              <a:t>152</a:t>
            </a:r>
          </a:p>
        </p:txBody>
      </p:sp>
      <p:sp>
        <p:nvSpPr>
          <p:cNvPr id="78" name="Rectangle 77">
            <a:extLst>
              <a:ext uri="{FF2B5EF4-FFF2-40B4-BE49-F238E27FC236}">
                <a16:creationId xmlns:a16="http://schemas.microsoft.com/office/drawing/2014/main" id="{AF40F7A4-A491-46D0-AC78-F38FB368D987}"/>
              </a:ext>
            </a:extLst>
          </p:cNvPr>
          <p:cNvSpPr/>
          <p:nvPr userDrawn="1"/>
        </p:nvSpPr>
        <p:spPr>
          <a:xfrm>
            <a:off x="5232206" y="3275656"/>
            <a:ext cx="839614" cy="411225"/>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ysClr val="windowText" lastClr="000000"/>
                </a:solidFill>
              </a:rPr>
              <a:t>178</a:t>
            </a:r>
          </a:p>
          <a:p>
            <a:pPr algn="ctr"/>
            <a:r>
              <a:rPr lang="en-GB" sz="800">
                <a:solidFill>
                  <a:sysClr val="windowText" lastClr="000000"/>
                </a:solidFill>
              </a:rPr>
              <a:t>178</a:t>
            </a:r>
          </a:p>
          <a:p>
            <a:pPr algn="ctr"/>
            <a:r>
              <a:rPr lang="en-GB" sz="800">
                <a:solidFill>
                  <a:sysClr val="windowText" lastClr="000000"/>
                </a:solidFill>
              </a:rPr>
              <a:t>178</a:t>
            </a:r>
          </a:p>
        </p:txBody>
      </p:sp>
      <p:sp>
        <p:nvSpPr>
          <p:cNvPr id="79" name="Rectangle 78">
            <a:extLst>
              <a:ext uri="{FF2B5EF4-FFF2-40B4-BE49-F238E27FC236}">
                <a16:creationId xmlns:a16="http://schemas.microsoft.com/office/drawing/2014/main" id="{E22CE48C-CD62-438B-AF1B-E80398CE41CF}"/>
              </a:ext>
            </a:extLst>
          </p:cNvPr>
          <p:cNvSpPr/>
          <p:nvPr userDrawn="1"/>
        </p:nvSpPr>
        <p:spPr>
          <a:xfrm>
            <a:off x="5232206" y="3790216"/>
            <a:ext cx="839614" cy="411225"/>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tx1"/>
                </a:solidFill>
              </a:rPr>
              <a:t>229</a:t>
            </a:r>
          </a:p>
          <a:p>
            <a:pPr algn="ctr"/>
            <a:r>
              <a:rPr lang="en-GB" sz="800">
                <a:solidFill>
                  <a:schemeClr val="tx1"/>
                </a:solidFill>
              </a:rPr>
              <a:t>229</a:t>
            </a:r>
          </a:p>
          <a:p>
            <a:pPr algn="ctr"/>
            <a:r>
              <a:rPr lang="en-GB" sz="800">
                <a:solidFill>
                  <a:schemeClr val="tx1"/>
                </a:solidFill>
              </a:rPr>
              <a:t>229</a:t>
            </a:r>
          </a:p>
        </p:txBody>
      </p:sp>
      <p:sp>
        <p:nvSpPr>
          <p:cNvPr id="83" name="TextBox 82">
            <a:extLst>
              <a:ext uri="{FF2B5EF4-FFF2-40B4-BE49-F238E27FC236}">
                <a16:creationId xmlns:a16="http://schemas.microsoft.com/office/drawing/2014/main" id="{BFA814C9-BD96-4348-B664-2AD4A5DAAB12}"/>
              </a:ext>
            </a:extLst>
          </p:cNvPr>
          <p:cNvSpPr txBox="1"/>
          <p:nvPr userDrawn="1"/>
        </p:nvSpPr>
        <p:spPr>
          <a:xfrm>
            <a:off x="6203979" y="2852903"/>
            <a:ext cx="1253995" cy="237066"/>
          </a:xfrm>
          <a:prstGeom prst="rect">
            <a:avLst/>
          </a:prstGeom>
          <a:noFill/>
        </p:spPr>
        <p:txBody>
          <a:bodyPr wrap="square" lIns="54610" tIns="54610" rIns="54610" bIns="54610" rtlCol="0" anchor="ctr">
            <a:noAutofit/>
          </a:bodyPr>
          <a:lstStyle/>
          <a:p>
            <a:pPr algn="l">
              <a:spcAft>
                <a:spcPts val="600"/>
              </a:spcAft>
            </a:pPr>
            <a:r>
              <a:rPr lang="en-GB" sz="1000"/>
              <a:t>Grey 3</a:t>
            </a:r>
          </a:p>
        </p:txBody>
      </p:sp>
      <p:sp>
        <p:nvSpPr>
          <p:cNvPr id="84" name="TextBox 83">
            <a:extLst>
              <a:ext uri="{FF2B5EF4-FFF2-40B4-BE49-F238E27FC236}">
                <a16:creationId xmlns:a16="http://schemas.microsoft.com/office/drawing/2014/main" id="{B38E8C09-0782-4E70-887B-080A8FC240A9}"/>
              </a:ext>
            </a:extLst>
          </p:cNvPr>
          <p:cNvSpPr txBox="1"/>
          <p:nvPr userDrawn="1"/>
        </p:nvSpPr>
        <p:spPr>
          <a:xfrm>
            <a:off x="6203979" y="1830789"/>
            <a:ext cx="1253995" cy="237066"/>
          </a:xfrm>
          <a:prstGeom prst="rect">
            <a:avLst/>
          </a:prstGeom>
          <a:noFill/>
        </p:spPr>
        <p:txBody>
          <a:bodyPr wrap="square" lIns="54610" tIns="54610" rIns="54610" bIns="54610" rtlCol="0" anchor="ctr">
            <a:noAutofit/>
          </a:bodyPr>
          <a:lstStyle/>
          <a:p>
            <a:pPr algn="l">
              <a:spcAft>
                <a:spcPts val="600"/>
              </a:spcAft>
            </a:pPr>
            <a:r>
              <a:rPr lang="en-GB" sz="1000"/>
              <a:t>Grey 1</a:t>
            </a:r>
          </a:p>
        </p:txBody>
      </p:sp>
      <p:sp>
        <p:nvSpPr>
          <p:cNvPr id="85" name="TextBox 84">
            <a:extLst>
              <a:ext uri="{FF2B5EF4-FFF2-40B4-BE49-F238E27FC236}">
                <a16:creationId xmlns:a16="http://schemas.microsoft.com/office/drawing/2014/main" id="{7C3E17E9-EAB5-401D-99B5-E01BBCBAAE59}"/>
              </a:ext>
            </a:extLst>
          </p:cNvPr>
          <p:cNvSpPr txBox="1"/>
          <p:nvPr userDrawn="1"/>
        </p:nvSpPr>
        <p:spPr>
          <a:xfrm>
            <a:off x="6203979" y="3363960"/>
            <a:ext cx="1253995" cy="237066"/>
          </a:xfrm>
          <a:prstGeom prst="rect">
            <a:avLst/>
          </a:prstGeom>
          <a:noFill/>
        </p:spPr>
        <p:txBody>
          <a:bodyPr wrap="square" lIns="54610" tIns="54610" rIns="54610" bIns="54610" rtlCol="0" anchor="ctr">
            <a:noAutofit/>
          </a:bodyPr>
          <a:lstStyle/>
          <a:p>
            <a:pPr algn="l">
              <a:spcAft>
                <a:spcPts val="600"/>
              </a:spcAft>
            </a:pPr>
            <a:r>
              <a:rPr lang="en-GB" sz="1000"/>
              <a:t>Grey 4</a:t>
            </a:r>
          </a:p>
        </p:txBody>
      </p:sp>
      <p:sp>
        <p:nvSpPr>
          <p:cNvPr id="86" name="TextBox 85">
            <a:extLst>
              <a:ext uri="{FF2B5EF4-FFF2-40B4-BE49-F238E27FC236}">
                <a16:creationId xmlns:a16="http://schemas.microsoft.com/office/drawing/2014/main" id="{DA95C41B-9591-4042-8AC0-03DBDA91FD18}"/>
              </a:ext>
            </a:extLst>
          </p:cNvPr>
          <p:cNvSpPr txBox="1"/>
          <p:nvPr userDrawn="1"/>
        </p:nvSpPr>
        <p:spPr>
          <a:xfrm>
            <a:off x="6203979" y="3875017"/>
            <a:ext cx="1253995" cy="237066"/>
          </a:xfrm>
          <a:prstGeom prst="rect">
            <a:avLst/>
          </a:prstGeom>
          <a:noFill/>
        </p:spPr>
        <p:txBody>
          <a:bodyPr wrap="square" lIns="54610" tIns="54610" rIns="54610" bIns="54610" rtlCol="0" anchor="ctr">
            <a:noAutofit/>
          </a:bodyPr>
          <a:lstStyle/>
          <a:p>
            <a:pPr algn="l">
              <a:spcAft>
                <a:spcPts val="600"/>
              </a:spcAft>
            </a:pPr>
            <a:r>
              <a:rPr lang="en-GB" sz="1000"/>
              <a:t>Grey 5</a:t>
            </a:r>
          </a:p>
        </p:txBody>
      </p:sp>
      <p:sp>
        <p:nvSpPr>
          <p:cNvPr id="87" name="TextBox 86">
            <a:extLst>
              <a:ext uri="{FF2B5EF4-FFF2-40B4-BE49-F238E27FC236}">
                <a16:creationId xmlns:a16="http://schemas.microsoft.com/office/drawing/2014/main" id="{C924189F-5F86-46B9-810F-1AF60243011B}"/>
              </a:ext>
            </a:extLst>
          </p:cNvPr>
          <p:cNvSpPr txBox="1"/>
          <p:nvPr userDrawn="1"/>
        </p:nvSpPr>
        <p:spPr>
          <a:xfrm>
            <a:off x="6203979" y="2341846"/>
            <a:ext cx="1253995" cy="237066"/>
          </a:xfrm>
          <a:prstGeom prst="rect">
            <a:avLst/>
          </a:prstGeom>
          <a:noFill/>
        </p:spPr>
        <p:txBody>
          <a:bodyPr wrap="square" lIns="54610" tIns="54610" rIns="54610" bIns="54610" rtlCol="0" anchor="ctr">
            <a:noAutofit/>
          </a:bodyPr>
          <a:lstStyle/>
          <a:p>
            <a:pPr algn="l">
              <a:spcAft>
                <a:spcPts val="600"/>
              </a:spcAft>
            </a:pPr>
            <a:r>
              <a:rPr lang="en-GB" sz="1000"/>
              <a:t>Grey 2</a:t>
            </a:r>
          </a:p>
        </p:txBody>
      </p:sp>
      <p:sp>
        <p:nvSpPr>
          <p:cNvPr id="52" name="Rectangle 51">
            <a:extLst>
              <a:ext uri="{FF2B5EF4-FFF2-40B4-BE49-F238E27FC236}">
                <a16:creationId xmlns:a16="http://schemas.microsoft.com/office/drawing/2014/main" id="{4ACB48A6-B340-401D-8994-A0E53291AC9B}"/>
              </a:ext>
            </a:extLst>
          </p:cNvPr>
          <p:cNvSpPr/>
          <p:nvPr userDrawn="1"/>
        </p:nvSpPr>
        <p:spPr>
          <a:xfrm>
            <a:off x="7170486" y="2656172"/>
            <a:ext cx="839614" cy="411225"/>
          </a:xfrm>
          <a:prstGeom prst="rect">
            <a:avLst/>
          </a:prstGeom>
          <a:gradFill>
            <a:gsLst>
              <a:gs pos="100000">
                <a:schemeClr val="accent1"/>
              </a:gs>
              <a:gs pos="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a:solidFill>
                <a:schemeClr val="bg1"/>
              </a:solidFill>
            </a:endParaRPr>
          </a:p>
        </p:txBody>
      </p:sp>
      <p:sp>
        <p:nvSpPr>
          <p:cNvPr id="53" name="Rectangle 52">
            <a:extLst>
              <a:ext uri="{FF2B5EF4-FFF2-40B4-BE49-F238E27FC236}">
                <a16:creationId xmlns:a16="http://schemas.microsoft.com/office/drawing/2014/main" id="{26F71474-A782-4BB1-8B9F-8DCCEAF88E0C}"/>
              </a:ext>
            </a:extLst>
          </p:cNvPr>
          <p:cNvSpPr/>
          <p:nvPr userDrawn="1"/>
        </p:nvSpPr>
        <p:spPr>
          <a:xfrm>
            <a:off x="9170077" y="2656172"/>
            <a:ext cx="839614" cy="411225"/>
          </a:xfrm>
          <a:prstGeom prst="rect">
            <a:avLst/>
          </a:prstGeom>
          <a:gradFill>
            <a:gsLst>
              <a:gs pos="100000">
                <a:srgbClr val="ACEAFF"/>
              </a:gs>
              <a:gs pos="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a:solidFill>
                <a:schemeClr val="bg1"/>
              </a:solidFill>
            </a:endParaRPr>
          </a:p>
        </p:txBody>
      </p:sp>
      <p:sp>
        <p:nvSpPr>
          <p:cNvPr id="54" name="TextBox 53">
            <a:extLst>
              <a:ext uri="{FF2B5EF4-FFF2-40B4-BE49-F238E27FC236}">
                <a16:creationId xmlns:a16="http://schemas.microsoft.com/office/drawing/2014/main" id="{2102BFCC-8EF9-4273-ADB0-A655CD827F66}"/>
              </a:ext>
            </a:extLst>
          </p:cNvPr>
          <p:cNvSpPr txBox="1"/>
          <p:nvPr userDrawn="1"/>
        </p:nvSpPr>
        <p:spPr>
          <a:xfrm>
            <a:off x="8028290" y="2743862"/>
            <a:ext cx="1568421" cy="237066"/>
          </a:xfrm>
          <a:prstGeom prst="rect">
            <a:avLst/>
          </a:prstGeom>
          <a:noFill/>
        </p:spPr>
        <p:txBody>
          <a:bodyPr wrap="square" lIns="54610" tIns="54610" rIns="54610" bIns="54610" rtlCol="0" anchor="ctr">
            <a:noAutofit/>
          </a:bodyPr>
          <a:lstStyle/>
          <a:p>
            <a:pPr algn="l">
              <a:spcAft>
                <a:spcPts val="600"/>
              </a:spcAft>
            </a:pPr>
            <a:r>
              <a:rPr lang="en-GB" sz="1000"/>
              <a:t>Purple/</a:t>
            </a:r>
            <a:br>
              <a:rPr lang="en-GB" sz="1000"/>
            </a:br>
            <a:r>
              <a:rPr lang="en-GB" sz="1000"/>
              <a:t>Cobalt gradient</a:t>
            </a:r>
          </a:p>
        </p:txBody>
      </p:sp>
      <p:sp>
        <p:nvSpPr>
          <p:cNvPr id="55" name="TextBox 54">
            <a:extLst>
              <a:ext uri="{FF2B5EF4-FFF2-40B4-BE49-F238E27FC236}">
                <a16:creationId xmlns:a16="http://schemas.microsoft.com/office/drawing/2014/main" id="{02D8D802-07C6-434C-B36C-582D2F2FAF7C}"/>
              </a:ext>
            </a:extLst>
          </p:cNvPr>
          <p:cNvSpPr txBox="1"/>
          <p:nvPr userDrawn="1"/>
        </p:nvSpPr>
        <p:spPr>
          <a:xfrm>
            <a:off x="10053992" y="2743862"/>
            <a:ext cx="1709098" cy="237066"/>
          </a:xfrm>
          <a:prstGeom prst="rect">
            <a:avLst/>
          </a:prstGeom>
          <a:noFill/>
        </p:spPr>
        <p:txBody>
          <a:bodyPr wrap="square" lIns="54610" tIns="54610" rIns="54610" bIns="54610" rtlCol="0" anchor="ctr">
            <a:noAutofit/>
          </a:bodyPr>
          <a:lstStyle/>
          <a:p>
            <a:pPr algn="l">
              <a:spcAft>
                <a:spcPts val="600"/>
              </a:spcAft>
            </a:pPr>
            <a:r>
              <a:rPr lang="en-GB" sz="1000"/>
              <a:t>Pacific/</a:t>
            </a:r>
            <a:br>
              <a:rPr lang="en-GB" sz="1000"/>
            </a:br>
            <a:r>
              <a:rPr lang="en-GB" sz="1000"/>
              <a:t>Light Blue gradient</a:t>
            </a:r>
          </a:p>
        </p:txBody>
      </p:sp>
      <p:sp>
        <p:nvSpPr>
          <p:cNvPr id="56" name="TextBox 55">
            <a:extLst>
              <a:ext uri="{FF2B5EF4-FFF2-40B4-BE49-F238E27FC236}">
                <a16:creationId xmlns:a16="http://schemas.microsoft.com/office/drawing/2014/main" id="{F56630A0-1CC3-4558-99F3-72A9846C3FA4}"/>
              </a:ext>
            </a:extLst>
          </p:cNvPr>
          <p:cNvSpPr txBox="1"/>
          <p:nvPr userDrawn="1"/>
        </p:nvSpPr>
        <p:spPr>
          <a:xfrm>
            <a:off x="7146554" y="1298952"/>
            <a:ext cx="4047046" cy="1269578"/>
          </a:xfrm>
          <a:prstGeom prst="rect">
            <a:avLst/>
          </a:prstGeom>
          <a:noFill/>
        </p:spPr>
        <p:txBody>
          <a:bodyPr wrap="square" lIns="0" tIns="0" rIns="0" bIns="0" rtlCol="0">
            <a:spAutoFit/>
          </a:bodyPr>
          <a:lstStyle/>
          <a:p>
            <a:pPr algn="l">
              <a:spcAft>
                <a:spcPts val="300"/>
              </a:spcAft>
            </a:pPr>
            <a:r>
              <a:rPr lang="en-US" sz="1000" b="1">
                <a:solidFill>
                  <a:sysClr val="windowText" lastClr="000000"/>
                </a:solidFill>
              </a:rPr>
              <a:t>Gradients</a:t>
            </a:r>
          </a:p>
          <a:p>
            <a:pPr marL="171450" indent="-171450" algn="l">
              <a:spcAft>
                <a:spcPts val="300"/>
              </a:spcAft>
              <a:buFont typeface="Arial" panose="020B0604020202020204" pitchFamily="34" charset="0"/>
              <a:buChar char="•"/>
            </a:pPr>
            <a:r>
              <a:rPr lang="en-GB" sz="1000" b="0">
                <a:solidFill>
                  <a:sysClr val="windowText" lastClr="000000"/>
                </a:solidFill>
              </a:rPr>
              <a:t>The </a:t>
            </a:r>
            <a:r>
              <a:rPr lang="en-US" sz="1000" b="0" noProof="0">
                <a:solidFill>
                  <a:sysClr val="windowText" lastClr="000000"/>
                </a:solidFill>
              </a:rPr>
              <a:t>colors</a:t>
            </a:r>
            <a:r>
              <a:rPr lang="en-GB" sz="1000" b="0">
                <a:solidFill>
                  <a:sysClr val="windowText" lastClr="000000"/>
                </a:solidFill>
              </a:rPr>
              <a:t> are applied at both ends of the gradient, at 0% and 100% locations</a:t>
            </a:r>
          </a:p>
          <a:p>
            <a:pPr marL="171450" indent="-171450" algn="l">
              <a:spcAft>
                <a:spcPts val="300"/>
              </a:spcAft>
              <a:buFont typeface="Arial" panose="020B0604020202020204" pitchFamily="34" charset="0"/>
              <a:buChar char="•"/>
            </a:pPr>
            <a:r>
              <a:rPr lang="en-GB" sz="1000" b="0">
                <a:solidFill>
                  <a:sysClr val="windowText" lastClr="000000"/>
                </a:solidFill>
              </a:rPr>
              <a:t>The mid-point is at 50%</a:t>
            </a:r>
          </a:p>
          <a:p>
            <a:pPr marL="171450" indent="-171450" algn="l">
              <a:spcAft>
                <a:spcPts val="300"/>
              </a:spcAft>
              <a:buFont typeface="Arial" panose="020B0604020202020204" pitchFamily="34" charset="0"/>
              <a:buChar char="•"/>
            </a:pPr>
            <a:r>
              <a:rPr lang="en-GB" sz="1000" b="0">
                <a:solidFill>
                  <a:sysClr val="windowText" lastClr="000000"/>
                </a:solidFill>
              </a:rPr>
              <a:t>The gradients are used at a 0º angle</a:t>
            </a:r>
          </a:p>
          <a:p>
            <a:pPr marL="171450" indent="-171450" algn="l">
              <a:spcAft>
                <a:spcPts val="300"/>
              </a:spcAft>
              <a:buFont typeface="Arial" panose="020B0604020202020204" pitchFamily="34" charset="0"/>
              <a:buChar char="•"/>
            </a:pPr>
            <a:r>
              <a:rPr lang="en-GB" sz="1000" b="0">
                <a:solidFill>
                  <a:sysClr val="windowText" lastClr="000000"/>
                </a:solidFill>
              </a:rPr>
              <a:t>Use the linear gradient, never radial</a:t>
            </a:r>
          </a:p>
          <a:p>
            <a:pPr marL="171450" indent="-171450" algn="l">
              <a:spcAft>
                <a:spcPts val="300"/>
              </a:spcAft>
              <a:buFont typeface="Arial" panose="020B0604020202020204" pitchFamily="34" charset="0"/>
              <a:buChar char="•"/>
            </a:pPr>
            <a:r>
              <a:rPr lang="en-GB" sz="1000" b="0">
                <a:solidFill>
                  <a:sysClr val="windowText" lastClr="000000"/>
                </a:solidFill>
              </a:rPr>
              <a:t>Do not create new gradients; use only the gradients shown here</a:t>
            </a:r>
            <a:endParaRPr lang="en-US" sz="1000" b="0">
              <a:solidFill>
                <a:sysClr val="windowText" lastClr="000000"/>
              </a:solidFill>
            </a:endParaRPr>
          </a:p>
        </p:txBody>
      </p:sp>
      <p:sp>
        <p:nvSpPr>
          <p:cNvPr id="57" name="Rectangle 56">
            <a:extLst>
              <a:ext uri="{FF2B5EF4-FFF2-40B4-BE49-F238E27FC236}">
                <a16:creationId xmlns:a16="http://schemas.microsoft.com/office/drawing/2014/main" id="{9D5AAA1F-BD76-48F7-8C50-6E5979B9537B}"/>
              </a:ext>
            </a:extLst>
          </p:cNvPr>
          <p:cNvSpPr/>
          <p:nvPr userDrawn="1"/>
        </p:nvSpPr>
        <p:spPr>
          <a:xfrm>
            <a:off x="5225411" y="4304594"/>
            <a:ext cx="839614" cy="4112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tx1"/>
                </a:solidFill>
              </a:rPr>
              <a:t>255</a:t>
            </a:r>
          </a:p>
          <a:p>
            <a:pPr algn="ctr"/>
            <a:r>
              <a:rPr lang="en-GB" sz="800">
                <a:solidFill>
                  <a:schemeClr val="tx1"/>
                </a:solidFill>
              </a:rPr>
              <a:t>255</a:t>
            </a:r>
          </a:p>
          <a:p>
            <a:pPr algn="ctr"/>
            <a:r>
              <a:rPr lang="en-GB" sz="800">
                <a:solidFill>
                  <a:schemeClr val="tx1"/>
                </a:solidFill>
              </a:rPr>
              <a:t>255</a:t>
            </a:r>
          </a:p>
        </p:txBody>
      </p:sp>
      <p:sp>
        <p:nvSpPr>
          <p:cNvPr id="58" name="TextBox 57">
            <a:extLst>
              <a:ext uri="{FF2B5EF4-FFF2-40B4-BE49-F238E27FC236}">
                <a16:creationId xmlns:a16="http://schemas.microsoft.com/office/drawing/2014/main" id="{3485E89C-C25F-4DDF-BA6F-8600323267FE}"/>
              </a:ext>
            </a:extLst>
          </p:cNvPr>
          <p:cNvSpPr txBox="1"/>
          <p:nvPr userDrawn="1"/>
        </p:nvSpPr>
        <p:spPr>
          <a:xfrm>
            <a:off x="6197184" y="4389395"/>
            <a:ext cx="1253995" cy="237066"/>
          </a:xfrm>
          <a:prstGeom prst="rect">
            <a:avLst/>
          </a:prstGeom>
          <a:noFill/>
        </p:spPr>
        <p:txBody>
          <a:bodyPr wrap="square" lIns="54610" tIns="54610" rIns="54610" bIns="54610" rtlCol="0" anchor="ctr">
            <a:noAutofit/>
          </a:bodyPr>
          <a:lstStyle/>
          <a:p>
            <a:pPr algn="l">
              <a:spcAft>
                <a:spcPts val="600"/>
              </a:spcAft>
            </a:pPr>
            <a:r>
              <a:rPr lang="en-GB" sz="1000"/>
              <a:t>White</a:t>
            </a:r>
          </a:p>
        </p:txBody>
      </p:sp>
      <p:sp>
        <p:nvSpPr>
          <p:cNvPr id="73" name="TextBox 72">
            <a:extLst>
              <a:ext uri="{FF2B5EF4-FFF2-40B4-BE49-F238E27FC236}">
                <a16:creationId xmlns:a16="http://schemas.microsoft.com/office/drawing/2014/main" id="{66117D9B-6EF8-4B36-A112-FD6D19D0AE23}"/>
              </a:ext>
            </a:extLst>
          </p:cNvPr>
          <p:cNvSpPr txBox="1"/>
          <p:nvPr userDrawn="1"/>
        </p:nvSpPr>
        <p:spPr>
          <a:xfrm>
            <a:off x="7146554" y="3336981"/>
            <a:ext cx="1194238" cy="153888"/>
          </a:xfrm>
          <a:prstGeom prst="rect">
            <a:avLst/>
          </a:prstGeom>
          <a:noFill/>
        </p:spPr>
        <p:txBody>
          <a:bodyPr wrap="none" lIns="0" tIns="0" rIns="0" bIns="0" rtlCol="0">
            <a:noAutofit/>
          </a:bodyPr>
          <a:lstStyle/>
          <a:p>
            <a:pPr algn="l">
              <a:spcAft>
                <a:spcPts val="600"/>
              </a:spcAft>
            </a:pPr>
            <a:r>
              <a:rPr lang="en-US" sz="1000" b="1">
                <a:solidFill>
                  <a:sysClr val="windowText" lastClr="000000"/>
                </a:solidFill>
              </a:rPr>
              <a:t>Traffic Light palette</a:t>
            </a:r>
            <a:endParaRPr lang="en-US" sz="1000" b="0">
              <a:solidFill>
                <a:sysClr val="windowText" lastClr="000000"/>
              </a:solidFill>
            </a:endParaRPr>
          </a:p>
        </p:txBody>
      </p:sp>
      <p:sp>
        <p:nvSpPr>
          <p:cNvPr id="101" name="Rectangle 100">
            <a:extLst>
              <a:ext uri="{FF2B5EF4-FFF2-40B4-BE49-F238E27FC236}">
                <a16:creationId xmlns:a16="http://schemas.microsoft.com/office/drawing/2014/main" id="{8629CA1F-9C19-4EBE-AACF-DD30D2A7CB9D}"/>
              </a:ext>
            </a:extLst>
          </p:cNvPr>
          <p:cNvSpPr>
            <a:spLocks/>
          </p:cNvSpPr>
          <p:nvPr userDrawn="1"/>
        </p:nvSpPr>
        <p:spPr>
          <a:xfrm>
            <a:off x="9353776" y="3589581"/>
            <a:ext cx="839614" cy="411225"/>
          </a:xfrm>
          <a:prstGeom prst="rect">
            <a:avLst/>
          </a:prstGeom>
          <a:solidFill>
            <a:srgbClr val="2699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38</a:t>
            </a:r>
          </a:p>
          <a:p>
            <a:pPr algn="ctr"/>
            <a:r>
              <a:rPr lang="en-GB" sz="800">
                <a:solidFill>
                  <a:schemeClr val="bg1"/>
                </a:solidFill>
              </a:rPr>
              <a:t>153</a:t>
            </a:r>
          </a:p>
          <a:p>
            <a:pPr algn="ctr"/>
            <a:r>
              <a:rPr lang="en-GB" sz="800">
                <a:solidFill>
                  <a:schemeClr val="bg1"/>
                </a:solidFill>
              </a:rPr>
              <a:t>36</a:t>
            </a:r>
          </a:p>
        </p:txBody>
      </p:sp>
      <p:sp>
        <p:nvSpPr>
          <p:cNvPr id="102" name="Rectangle 101">
            <a:extLst>
              <a:ext uri="{FF2B5EF4-FFF2-40B4-BE49-F238E27FC236}">
                <a16:creationId xmlns:a16="http://schemas.microsoft.com/office/drawing/2014/main" id="{38F50825-9522-489D-AFE6-03DCC983AE45}"/>
              </a:ext>
            </a:extLst>
          </p:cNvPr>
          <p:cNvSpPr>
            <a:spLocks/>
          </p:cNvSpPr>
          <p:nvPr userDrawn="1"/>
        </p:nvSpPr>
        <p:spPr>
          <a:xfrm>
            <a:off x="8262131" y="3589581"/>
            <a:ext cx="839614" cy="411225"/>
          </a:xfrm>
          <a:prstGeom prst="rect">
            <a:avLst/>
          </a:prstGeom>
          <a:solidFill>
            <a:srgbClr val="F1C44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241</a:t>
            </a:r>
          </a:p>
          <a:p>
            <a:pPr algn="ctr"/>
            <a:r>
              <a:rPr lang="en-GB" sz="800">
                <a:solidFill>
                  <a:schemeClr val="bg1"/>
                </a:solidFill>
              </a:rPr>
              <a:t>196</a:t>
            </a:r>
          </a:p>
          <a:p>
            <a:pPr algn="ctr"/>
            <a:r>
              <a:rPr lang="en-GB" sz="800">
                <a:solidFill>
                  <a:schemeClr val="bg1"/>
                </a:solidFill>
              </a:rPr>
              <a:t>77</a:t>
            </a:r>
          </a:p>
        </p:txBody>
      </p:sp>
      <p:sp>
        <p:nvSpPr>
          <p:cNvPr id="103" name="Rectangle 102">
            <a:extLst>
              <a:ext uri="{FF2B5EF4-FFF2-40B4-BE49-F238E27FC236}">
                <a16:creationId xmlns:a16="http://schemas.microsoft.com/office/drawing/2014/main" id="{920DF8B8-BB57-4FAB-8303-1EA0BDA6B7F5}"/>
              </a:ext>
            </a:extLst>
          </p:cNvPr>
          <p:cNvSpPr>
            <a:spLocks/>
          </p:cNvSpPr>
          <p:nvPr userDrawn="1"/>
        </p:nvSpPr>
        <p:spPr>
          <a:xfrm>
            <a:off x="7170486" y="3589581"/>
            <a:ext cx="839614" cy="411225"/>
          </a:xfrm>
          <a:prstGeom prst="rect">
            <a:avLst/>
          </a:prstGeom>
          <a:solidFill>
            <a:srgbClr val="ED21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237</a:t>
            </a:r>
          </a:p>
          <a:p>
            <a:pPr algn="ctr"/>
            <a:r>
              <a:rPr lang="en-GB" sz="800">
                <a:solidFill>
                  <a:schemeClr val="bg1"/>
                </a:solidFill>
              </a:rPr>
              <a:t>33</a:t>
            </a:r>
          </a:p>
          <a:p>
            <a:pPr algn="ctr"/>
            <a:r>
              <a:rPr lang="en-GB" sz="800">
                <a:solidFill>
                  <a:schemeClr val="bg1"/>
                </a:solidFill>
              </a:rPr>
              <a:t>36</a:t>
            </a:r>
          </a:p>
        </p:txBody>
      </p:sp>
      <p:sp>
        <p:nvSpPr>
          <p:cNvPr id="104" name="TextBox 103">
            <a:extLst>
              <a:ext uri="{FF2B5EF4-FFF2-40B4-BE49-F238E27FC236}">
                <a16:creationId xmlns:a16="http://schemas.microsoft.com/office/drawing/2014/main" id="{0E284CC6-D89E-4E2E-9C1A-D2D015D4CCE1}"/>
              </a:ext>
            </a:extLst>
          </p:cNvPr>
          <p:cNvSpPr txBox="1"/>
          <p:nvPr userDrawn="1"/>
        </p:nvSpPr>
        <p:spPr>
          <a:xfrm>
            <a:off x="7146553" y="4285684"/>
            <a:ext cx="4159622" cy="626317"/>
          </a:xfrm>
          <a:prstGeom prst="rect">
            <a:avLst/>
          </a:prstGeom>
          <a:noFill/>
        </p:spPr>
        <p:txBody>
          <a:bodyPr wrap="square" lIns="0" tIns="0" rIns="0" bIns="0" rtlCol="0">
            <a:noAutofit/>
          </a:bodyPr>
          <a:lstStyle/>
          <a:p>
            <a:pPr algn="l">
              <a:spcAft>
                <a:spcPts val="600"/>
              </a:spcAft>
            </a:pPr>
            <a:r>
              <a:rPr lang="en-US" sz="1000" b="1">
                <a:solidFill>
                  <a:sysClr val="windowText" lastClr="000000"/>
                </a:solidFill>
              </a:rPr>
              <a:t>Potential chart color order</a:t>
            </a:r>
          </a:p>
          <a:p>
            <a:pPr marL="171450" indent="-171450" algn="l">
              <a:spcAft>
                <a:spcPts val="300"/>
              </a:spcAft>
              <a:buFont typeface="Arial" panose="020B0604020202020204" pitchFamily="34" charset="0"/>
              <a:buChar char="•"/>
            </a:pPr>
            <a:r>
              <a:rPr lang="en-US" sz="1000" b="0">
                <a:solidFill>
                  <a:sysClr val="windowText" lastClr="000000"/>
                </a:solidFill>
              </a:rPr>
              <a:t>Prioritize our blues, but they don’t have to be used all at once</a:t>
            </a:r>
          </a:p>
          <a:p>
            <a:pPr marL="171450" indent="-171450" algn="l">
              <a:spcAft>
                <a:spcPts val="300"/>
              </a:spcAft>
              <a:buFont typeface="Arial" panose="020B0604020202020204" pitchFamily="34" charset="0"/>
              <a:buChar char="•"/>
            </a:pPr>
            <a:r>
              <a:rPr lang="en-US" sz="1000" b="0">
                <a:solidFill>
                  <a:sysClr val="windowText" lastClr="000000"/>
                </a:solidFill>
              </a:rPr>
              <a:t>Mix light, mid and dark tones within data sets</a:t>
            </a:r>
          </a:p>
        </p:txBody>
      </p:sp>
      <p:cxnSp>
        <p:nvCxnSpPr>
          <p:cNvPr id="105" name="Straight Connector 104">
            <a:extLst>
              <a:ext uri="{FF2B5EF4-FFF2-40B4-BE49-F238E27FC236}">
                <a16:creationId xmlns:a16="http://schemas.microsoft.com/office/drawing/2014/main" id="{32E93FD9-5621-45B8-BDA7-4C88B41DB4D9}"/>
              </a:ext>
            </a:extLst>
          </p:cNvPr>
          <p:cNvCxnSpPr/>
          <p:nvPr userDrawn="1"/>
        </p:nvCxnSpPr>
        <p:spPr>
          <a:xfrm>
            <a:off x="7170486" y="324260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8F7303C-5EE8-4FA6-A437-87F2BF61E6C8}"/>
              </a:ext>
            </a:extLst>
          </p:cNvPr>
          <p:cNvCxnSpPr/>
          <p:nvPr userDrawn="1"/>
        </p:nvCxnSpPr>
        <p:spPr>
          <a:xfrm>
            <a:off x="7170486" y="417664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7" name="Group 106">
            <a:extLst>
              <a:ext uri="{FF2B5EF4-FFF2-40B4-BE49-F238E27FC236}">
                <a16:creationId xmlns:a16="http://schemas.microsoft.com/office/drawing/2014/main" id="{39C72177-73C5-408A-8C21-86379F35DFDA}"/>
              </a:ext>
            </a:extLst>
          </p:cNvPr>
          <p:cNvGrpSpPr/>
          <p:nvPr userDrawn="1"/>
        </p:nvGrpSpPr>
        <p:grpSpPr>
          <a:xfrm>
            <a:off x="7170486" y="5015319"/>
            <a:ext cx="4023114" cy="868052"/>
            <a:chOff x="6942744" y="5227726"/>
            <a:chExt cx="6397168" cy="1380293"/>
          </a:xfrm>
        </p:grpSpPr>
        <p:sp>
          <p:nvSpPr>
            <p:cNvPr id="108" name="Rectangle 107">
              <a:extLst>
                <a:ext uri="{FF2B5EF4-FFF2-40B4-BE49-F238E27FC236}">
                  <a16:creationId xmlns:a16="http://schemas.microsoft.com/office/drawing/2014/main" id="{09C4E567-3FDF-4915-8D1F-4D3869F8570F}"/>
                </a:ext>
              </a:extLst>
            </p:cNvPr>
            <p:cNvSpPr/>
            <p:nvPr userDrawn="1"/>
          </p:nvSpPr>
          <p:spPr>
            <a:xfrm>
              <a:off x="8821942" y="5227726"/>
              <a:ext cx="759576" cy="592341"/>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30</a:t>
              </a:r>
            </a:p>
            <a:p>
              <a:pPr algn="ctr"/>
              <a:r>
                <a:rPr lang="en-GB" sz="800">
                  <a:solidFill>
                    <a:schemeClr val="bg1"/>
                  </a:solidFill>
                </a:rPr>
                <a:t>73</a:t>
              </a:r>
            </a:p>
            <a:p>
              <a:pPr algn="ctr"/>
              <a:r>
                <a:rPr lang="en-GB" sz="800">
                  <a:solidFill>
                    <a:schemeClr val="bg1"/>
                  </a:solidFill>
                </a:rPr>
                <a:t>226</a:t>
              </a:r>
            </a:p>
          </p:txBody>
        </p:sp>
        <p:sp>
          <p:nvSpPr>
            <p:cNvPr id="109" name="Rectangle 108">
              <a:extLst>
                <a:ext uri="{FF2B5EF4-FFF2-40B4-BE49-F238E27FC236}">
                  <a16:creationId xmlns:a16="http://schemas.microsoft.com/office/drawing/2014/main" id="{2DA33985-45D0-4046-B44C-8DCBCFFD86AC}"/>
                </a:ext>
              </a:extLst>
            </p:cNvPr>
            <p:cNvSpPr/>
            <p:nvPr userDrawn="1"/>
          </p:nvSpPr>
          <p:spPr>
            <a:xfrm>
              <a:off x="6942744" y="5227726"/>
              <a:ext cx="759576" cy="59234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0</a:t>
              </a:r>
            </a:p>
            <a:p>
              <a:pPr algn="ctr"/>
              <a:r>
                <a:rPr lang="en-GB" sz="800">
                  <a:solidFill>
                    <a:schemeClr val="bg1"/>
                  </a:solidFill>
                </a:rPr>
                <a:t>51</a:t>
              </a:r>
            </a:p>
            <a:p>
              <a:pPr algn="ctr"/>
              <a:r>
                <a:rPr lang="en-GB" sz="800">
                  <a:solidFill>
                    <a:schemeClr val="bg1"/>
                  </a:solidFill>
                </a:rPr>
                <a:t>141</a:t>
              </a:r>
            </a:p>
          </p:txBody>
        </p:sp>
        <p:sp>
          <p:nvSpPr>
            <p:cNvPr id="110" name="Rectangle 109">
              <a:extLst>
                <a:ext uri="{FF2B5EF4-FFF2-40B4-BE49-F238E27FC236}">
                  <a16:creationId xmlns:a16="http://schemas.microsoft.com/office/drawing/2014/main" id="{60024D76-5422-4C07-A547-F2C593130265}"/>
                </a:ext>
              </a:extLst>
            </p:cNvPr>
            <p:cNvSpPr/>
            <p:nvPr userDrawn="1"/>
          </p:nvSpPr>
          <p:spPr>
            <a:xfrm>
              <a:off x="9761541" y="5227726"/>
              <a:ext cx="759576" cy="592341"/>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ysClr val="windowText" lastClr="000000"/>
                  </a:solidFill>
                </a:rPr>
                <a:t>118</a:t>
              </a:r>
            </a:p>
            <a:p>
              <a:pPr algn="ctr"/>
              <a:r>
                <a:rPr lang="en-GB" sz="800">
                  <a:solidFill>
                    <a:sysClr val="windowText" lastClr="000000"/>
                  </a:solidFill>
                </a:rPr>
                <a:t>210</a:t>
              </a:r>
            </a:p>
            <a:p>
              <a:pPr algn="ctr"/>
              <a:r>
                <a:rPr lang="en-GB" sz="800">
                  <a:solidFill>
                    <a:sysClr val="windowText" lastClr="000000"/>
                  </a:solidFill>
                </a:rPr>
                <a:t>255</a:t>
              </a:r>
            </a:p>
          </p:txBody>
        </p:sp>
        <p:sp>
          <p:nvSpPr>
            <p:cNvPr id="111" name="Rectangle 110">
              <a:extLst>
                <a:ext uri="{FF2B5EF4-FFF2-40B4-BE49-F238E27FC236}">
                  <a16:creationId xmlns:a16="http://schemas.microsoft.com/office/drawing/2014/main" id="{06E42AD4-4E53-43DB-966B-14EA0ED3E458}"/>
                </a:ext>
              </a:extLst>
            </p:cNvPr>
            <p:cNvSpPr/>
            <p:nvPr userDrawn="1"/>
          </p:nvSpPr>
          <p:spPr>
            <a:xfrm>
              <a:off x="11640737" y="5227726"/>
              <a:ext cx="759576" cy="592341"/>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180</a:t>
              </a:r>
            </a:p>
            <a:p>
              <a:pPr algn="ctr"/>
              <a:r>
                <a:rPr lang="en-GB" sz="800">
                  <a:solidFill>
                    <a:schemeClr val="bg1"/>
                  </a:solidFill>
                </a:rPr>
                <a:t>151</a:t>
              </a:r>
            </a:p>
            <a:p>
              <a:pPr algn="ctr"/>
              <a:r>
                <a:rPr lang="en-GB" sz="800">
                  <a:solidFill>
                    <a:schemeClr val="bg1"/>
                  </a:solidFill>
                </a:rPr>
                <a:t>255</a:t>
              </a:r>
            </a:p>
          </p:txBody>
        </p:sp>
        <p:sp>
          <p:nvSpPr>
            <p:cNvPr id="112" name="Rectangle 111">
              <a:extLst>
                <a:ext uri="{FF2B5EF4-FFF2-40B4-BE49-F238E27FC236}">
                  <a16:creationId xmlns:a16="http://schemas.microsoft.com/office/drawing/2014/main" id="{3123BFF0-C9BC-4A9F-8C1A-6677CDC1F631}"/>
                </a:ext>
              </a:extLst>
            </p:cNvPr>
            <p:cNvSpPr/>
            <p:nvPr userDrawn="1"/>
          </p:nvSpPr>
          <p:spPr>
            <a:xfrm>
              <a:off x="8821942" y="6015678"/>
              <a:ext cx="759576" cy="592341"/>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253</a:t>
              </a:r>
            </a:p>
            <a:p>
              <a:pPr algn="ctr"/>
              <a:r>
                <a:rPr lang="en-GB" sz="800">
                  <a:solidFill>
                    <a:schemeClr val="bg1"/>
                  </a:solidFill>
                </a:rPr>
                <a:t>52</a:t>
              </a:r>
            </a:p>
            <a:p>
              <a:pPr algn="ctr"/>
              <a:r>
                <a:rPr lang="en-GB" sz="800">
                  <a:solidFill>
                    <a:schemeClr val="bg1"/>
                  </a:solidFill>
                </a:rPr>
                <a:t>156</a:t>
              </a:r>
            </a:p>
          </p:txBody>
        </p:sp>
        <p:sp>
          <p:nvSpPr>
            <p:cNvPr id="113" name="Rectangle 112">
              <a:extLst>
                <a:ext uri="{FF2B5EF4-FFF2-40B4-BE49-F238E27FC236}">
                  <a16:creationId xmlns:a16="http://schemas.microsoft.com/office/drawing/2014/main" id="{2B91896C-FA19-4C29-A6A4-8285D7F3418C}"/>
                </a:ext>
              </a:extLst>
            </p:cNvPr>
            <p:cNvSpPr/>
            <p:nvPr userDrawn="1"/>
          </p:nvSpPr>
          <p:spPr>
            <a:xfrm>
              <a:off x="10701139" y="5227726"/>
              <a:ext cx="759576" cy="592341"/>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114</a:t>
              </a:r>
            </a:p>
            <a:p>
              <a:pPr algn="ctr"/>
              <a:r>
                <a:rPr lang="en-GB" sz="800">
                  <a:solidFill>
                    <a:schemeClr val="bg1"/>
                  </a:solidFill>
                </a:rPr>
                <a:t>19</a:t>
              </a:r>
            </a:p>
            <a:p>
              <a:pPr algn="ctr"/>
              <a:r>
                <a:rPr lang="en-GB" sz="800">
                  <a:solidFill>
                    <a:schemeClr val="bg1"/>
                  </a:solidFill>
                </a:rPr>
                <a:t>234</a:t>
              </a:r>
            </a:p>
          </p:txBody>
        </p:sp>
        <p:sp>
          <p:nvSpPr>
            <p:cNvPr id="114" name="Rectangle 113">
              <a:extLst>
                <a:ext uri="{FF2B5EF4-FFF2-40B4-BE49-F238E27FC236}">
                  <a16:creationId xmlns:a16="http://schemas.microsoft.com/office/drawing/2014/main" id="{48E4376B-58CB-4B0E-AB7F-3AF61E7659F9}"/>
                </a:ext>
              </a:extLst>
            </p:cNvPr>
            <p:cNvSpPr/>
            <p:nvPr userDrawn="1"/>
          </p:nvSpPr>
          <p:spPr>
            <a:xfrm>
              <a:off x="9761541" y="6015678"/>
              <a:ext cx="759576" cy="592341"/>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255</a:t>
              </a:r>
            </a:p>
            <a:p>
              <a:pPr algn="ctr"/>
              <a:r>
                <a:rPr lang="en-GB" sz="800">
                  <a:solidFill>
                    <a:schemeClr val="bg1"/>
                  </a:solidFill>
                </a:rPr>
                <a:t>163</a:t>
              </a:r>
            </a:p>
            <a:p>
              <a:pPr algn="ctr"/>
              <a:r>
                <a:rPr lang="en-GB" sz="800">
                  <a:solidFill>
                    <a:schemeClr val="bg1"/>
                  </a:solidFill>
                </a:rPr>
                <a:t>218</a:t>
              </a:r>
            </a:p>
          </p:txBody>
        </p:sp>
        <p:sp>
          <p:nvSpPr>
            <p:cNvPr id="115" name="Rectangle 114">
              <a:extLst>
                <a:ext uri="{FF2B5EF4-FFF2-40B4-BE49-F238E27FC236}">
                  <a16:creationId xmlns:a16="http://schemas.microsoft.com/office/drawing/2014/main" id="{6CCBC42E-797C-4CB6-8C59-2D6FCDDB1F33}"/>
                </a:ext>
              </a:extLst>
            </p:cNvPr>
            <p:cNvSpPr/>
            <p:nvPr userDrawn="1"/>
          </p:nvSpPr>
          <p:spPr>
            <a:xfrm>
              <a:off x="6942744" y="6015678"/>
              <a:ext cx="759576" cy="592341"/>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0</a:t>
              </a:r>
            </a:p>
            <a:p>
              <a:pPr algn="ctr"/>
              <a:r>
                <a:rPr lang="en-GB" sz="800">
                  <a:solidFill>
                    <a:schemeClr val="bg1"/>
                  </a:solidFill>
                </a:rPr>
                <a:t>192</a:t>
              </a:r>
            </a:p>
            <a:p>
              <a:pPr algn="ctr"/>
              <a:r>
                <a:rPr lang="en-GB" sz="800">
                  <a:solidFill>
                    <a:schemeClr val="bg1"/>
                  </a:solidFill>
                </a:rPr>
                <a:t>174</a:t>
              </a:r>
            </a:p>
          </p:txBody>
        </p:sp>
        <p:sp>
          <p:nvSpPr>
            <p:cNvPr id="116" name="Rectangle 115">
              <a:extLst>
                <a:ext uri="{FF2B5EF4-FFF2-40B4-BE49-F238E27FC236}">
                  <a16:creationId xmlns:a16="http://schemas.microsoft.com/office/drawing/2014/main" id="{691DA2AF-1629-48DB-9571-C0A4059F3B38}"/>
                </a:ext>
              </a:extLst>
            </p:cNvPr>
            <p:cNvSpPr/>
            <p:nvPr userDrawn="1"/>
          </p:nvSpPr>
          <p:spPr>
            <a:xfrm>
              <a:off x="12580336" y="6015678"/>
              <a:ext cx="759576" cy="592341"/>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ysClr val="windowText" lastClr="000000"/>
                  </a:solidFill>
                </a:rPr>
                <a:t>99</a:t>
              </a:r>
            </a:p>
            <a:p>
              <a:pPr algn="ctr"/>
              <a:r>
                <a:rPr lang="en-GB" sz="800">
                  <a:solidFill>
                    <a:sysClr val="windowText" lastClr="000000"/>
                  </a:solidFill>
                </a:rPr>
                <a:t>235</a:t>
              </a:r>
            </a:p>
            <a:p>
              <a:pPr algn="ctr"/>
              <a:r>
                <a:rPr lang="en-GB" sz="800">
                  <a:solidFill>
                    <a:sysClr val="windowText" lastClr="000000"/>
                  </a:solidFill>
                </a:rPr>
                <a:t>218</a:t>
              </a:r>
            </a:p>
          </p:txBody>
        </p:sp>
        <p:sp>
          <p:nvSpPr>
            <p:cNvPr id="117" name="Rectangle 116">
              <a:extLst>
                <a:ext uri="{FF2B5EF4-FFF2-40B4-BE49-F238E27FC236}">
                  <a16:creationId xmlns:a16="http://schemas.microsoft.com/office/drawing/2014/main" id="{7004D9F3-522B-4798-8584-5DAEBCA82D69}"/>
                </a:ext>
              </a:extLst>
            </p:cNvPr>
            <p:cNvSpPr/>
            <p:nvPr userDrawn="1"/>
          </p:nvSpPr>
          <p:spPr>
            <a:xfrm>
              <a:off x="7882343" y="5227726"/>
              <a:ext cx="759576" cy="592341"/>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0</a:t>
              </a:r>
            </a:p>
            <a:p>
              <a:pPr algn="ctr"/>
              <a:r>
                <a:rPr lang="en-GB" sz="800">
                  <a:solidFill>
                    <a:schemeClr val="bg1"/>
                  </a:solidFill>
                </a:rPr>
                <a:t>184</a:t>
              </a:r>
            </a:p>
            <a:p>
              <a:pPr algn="ctr"/>
              <a:r>
                <a:rPr lang="en-GB" sz="800">
                  <a:solidFill>
                    <a:schemeClr val="bg1"/>
                  </a:solidFill>
                </a:rPr>
                <a:t>245</a:t>
              </a:r>
            </a:p>
          </p:txBody>
        </p:sp>
        <p:sp>
          <p:nvSpPr>
            <p:cNvPr id="118" name="Rectangle 117">
              <a:extLst>
                <a:ext uri="{FF2B5EF4-FFF2-40B4-BE49-F238E27FC236}">
                  <a16:creationId xmlns:a16="http://schemas.microsoft.com/office/drawing/2014/main" id="{DDFAE922-1756-4DBB-9867-8AF985CB3C58}"/>
                </a:ext>
              </a:extLst>
            </p:cNvPr>
            <p:cNvSpPr/>
            <p:nvPr userDrawn="1"/>
          </p:nvSpPr>
          <p:spPr>
            <a:xfrm>
              <a:off x="11640737" y="6015678"/>
              <a:ext cx="759576" cy="592341"/>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81</a:t>
              </a:r>
            </a:p>
            <a:p>
              <a:pPr algn="ctr"/>
              <a:r>
                <a:rPr lang="en-GB" sz="800">
                  <a:solidFill>
                    <a:schemeClr val="bg1"/>
                  </a:solidFill>
                </a:rPr>
                <a:t>13</a:t>
              </a:r>
            </a:p>
            <a:p>
              <a:pPr algn="ctr"/>
              <a:r>
                <a:rPr lang="en-GB" sz="800">
                  <a:solidFill>
                    <a:schemeClr val="bg1"/>
                  </a:solidFill>
                </a:rPr>
                <a:t>188</a:t>
              </a:r>
            </a:p>
          </p:txBody>
        </p:sp>
        <p:sp>
          <p:nvSpPr>
            <p:cNvPr id="119" name="Rectangle 118">
              <a:extLst>
                <a:ext uri="{FF2B5EF4-FFF2-40B4-BE49-F238E27FC236}">
                  <a16:creationId xmlns:a16="http://schemas.microsoft.com/office/drawing/2014/main" id="{88FF5845-C594-4FAB-AA8F-EA33A333B321}"/>
                </a:ext>
              </a:extLst>
            </p:cNvPr>
            <p:cNvSpPr/>
            <p:nvPr userDrawn="1"/>
          </p:nvSpPr>
          <p:spPr>
            <a:xfrm>
              <a:off x="12580336" y="5227726"/>
              <a:ext cx="759576" cy="592341"/>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9</a:t>
              </a:r>
            </a:p>
            <a:p>
              <a:pPr algn="ctr"/>
              <a:r>
                <a:rPr lang="en-GB" sz="800">
                  <a:solidFill>
                    <a:schemeClr val="bg1"/>
                  </a:solidFill>
                </a:rPr>
                <a:t>142</a:t>
              </a:r>
            </a:p>
            <a:p>
              <a:pPr algn="ctr"/>
              <a:r>
                <a:rPr lang="en-GB" sz="800">
                  <a:solidFill>
                    <a:schemeClr val="bg1"/>
                  </a:solidFill>
                </a:rPr>
                <a:t>126</a:t>
              </a:r>
            </a:p>
          </p:txBody>
        </p:sp>
        <p:sp>
          <p:nvSpPr>
            <p:cNvPr id="120" name="Rectangle 119">
              <a:extLst>
                <a:ext uri="{FF2B5EF4-FFF2-40B4-BE49-F238E27FC236}">
                  <a16:creationId xmlns:a16="http://schemas.microsoft.com/office/drawing/2014/main" id="{BDF8DBD9-3426-4B1A-A0E8-1F5F3DA02FE2}"/>
                </a:ext>
              </a:extLst>
            </p:cNvPr>
            <p:cNvSpPr/>
            <p:nvPr userDrawn="1"/>
          </p:nvSpPr>
          <p:spPr>
            <a:xfrm>
              <a:off x="10701139" y="6015678"/>
              <a:ext cx="759576" cy="592341"/>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102</a:t>
              </a:r>
            </a:p>
            <a:p>
              <a:pPr algn="ctr"/>
              <a:r>
                <a:rPr lang="en-GB" sz="800">
                  <a:solidFill>
                    <a:schemeClr val="bg1"/>
                  </a:solidFill>
                </a:rPr>
                <a:t>102</a:t>
              </a:r>
            </a:p>
            <a:p>
              <a:pPr algn="ctr"/>
              <a:r>
                <a:rPr lang="en-GB" sz="800">
                  <a:solidFill>
                    <a:schemeClr val="bg1"/>
                  </a:solidFill>
                </a:rPr>
                <a:t>102</a:t>
              </a:r>
            </a:p>
          </p:txBody>
        </p:sp>
        <p:sp>
          <p:nvSpPr>
            <p:cNvPr id="121" name="Rectangle 120">
              <a:extLst>
                <a:ext uri="{FF2B5EF4-FFF2-40B4-BE49-F238E27FC236}">
                  <a16:creationId xmlns:a16="http://schemas.microsoft.com/office/drawing/2014/main" id="{7F2702EE-4E6E-4980-B5D2-9FC76A136BA8}"/>
                </a:ext>
              </a:extLst>
            </p:cNvPr>
            <p:cNvSpPr/>
            <p:nvPr userDrawn="1"/>
          </p:nvSpPr>
          <p:spPr>
            <a:xfrm>
              <a:off x="7882343" y="6015678"/>
              <a:ext cx="759576" cy="592341"/>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171</a:t>
              </a:r>
            </a:p>
            <a:p>
              <a:pPr algn="ctr"/>
              <a:r>
                <a:rPr lang="en-GB" sz="800">
                  <a:solidFill>
                    <a:schemeClr val="bg1"/>
                  </a:solidFill>
                </a:rPr>
                <a:t>13</a:t>
              </a:r>
            </a:p>
            <a:p>
              <a:pPr algn="ctr"/>
              <a:r>
                <a:rPr lang="en-GB" sz="800">
                  <a:solidFill>
                    <a:schemeClr val="bg1"/>
                  </a:solidFill>
                </a:rPr>
                <a:t>130</a:t>
              </a:r>
            </a:p>
          </p:txBody>
        </p:sp>
      </p:grpSp>
    </p:spTree>
    <p:custDataLst>
      <p:tags r:id="rId1"/>
    </p:custDataLst>
    <p:extLst>
      <p:ext uri="{BB962C8B-B14F-4D97-AF65-F5344CB8AC3E}">
        <p14:creationId xmlns:p14="http://schemas.microsoft.com/office/powerpoint/2010/main" val="192248612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1_Cover Letter">
    <p:spTree>
      <p:nvGrpSpPr>
        <p:cNvPr id="1" name=""/>
        <p:cNvGrpSpPr/>
        <p:nvPr/>
      </p:nvGrpSpPr>
      <p:grpSpPr>
        <a:xfrm>
          <a:off x="0" y="0"/>
          <a:ext cx="0" cy="0"/>
          <a:chOff x="0" y="0"/>
          <a:chExt cx="0" cy="0"/>
        </a:xfrm>
      </p:grpSpPr>
      <p:sp>
        <p:nvSpPr>
          <p:cNvPr id="10" name="Text Placeholder 8"/>
          <p:cNvSpPr>
            <a:spLocks noGrp="1"/>
          </p:cNvSpPr>
          <p:nvPr>
            <p:ph type="body" sz="quarter" idx="10"/>
          </p:nvPr>
        </p:nvSpPr>
        <p:spPr>
          <a:xfrm>
            <a:off x="717356" y="1696443"/>
            <a:ext cx="8578809" cy="3683352"/>
          </a:xfrm>
        </p:spPr>
        <p:txBody>
          <a:bodyPr/>
          <a:lstStyle>
            <a:lvl1pPr>
              <a:lnSpc>
                <a:spcPct val="100000"/>
              </a:lnSpc>
              <a:spcAft>
                <a:spcPts val="1200"/>
              </a:spcAft>
              <a:defRPr sz="900">
                <a:solidFill>
                  <a:schemeClr val="tx1"/>
                </a:solidFill>
              </a:defRPr>
            </a:lvl1pPr>
            <a:lvl2pPr>
              <a:lnSpc>
                <a:spcPct val="100000"/>
              </a:lnSpc>
              <a:spcAft>
                <a:spcPts val="1200"/>
              </a:spcAft>
              <a:defRPr sz="900">
                <a:solidFill>
                  <a:schemeClr val="tx1"/>
                </a:solidFill>
              </a:defRPr>
            </a:lvl2pPr>
            <a:lvl3pPr>
              <a:lnSpc>
                <a:spcPct val="100000"/>
              </a:lnSpc>
              <a:spcAft>
                <a:spcPts val="600"/>
              </a:spcAft>
              <a:defRPr sz="900">
                <a:solidFill>
                  <a:schemeClr val="tx1"/>
                </a:solidFill>
              </a:defRPr>
            </a:lvl3pPr>
            <a:lvl4pPr>
              <a:lnSpc>
                <a:spcPct val="100000"/>
              </a:lnSpc>
              <a:spcAft>
                <a:spcPts val="600"/>
              </a:spcAft>
              <a:defRPr sz="900">
                <a:solidFill>
                  <a:schemeClr val="tx1"/>
                </a:solidFill>
              </a:defRPr>
            </a:lvl4pPr>
            <a:lvl5pPr>
              <a:lnSpc>
                <a:spcPct val="100000"/>
              </a:lnSpc>
              <a:spcAft>
                <a:spcPts val="600"/>
              </a:spcAft>
              <a:defRPr sz="9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object 4"/>
          <p:cNvSpPr txBox="1"/>
          <p:nvPr userDrawn="1"/>
        </p:nvSpPr>
        <p:spPr>
          <a:xfrm>
            <a:off x="3603059" y="253014"/>
            <a:ext cx="1425787" cy="369332"/>
          </a:xfrm>
          <a:prstGeom prst="rect">
            <a:avLst/>
          </a:prstGeom>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6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KPMG LLP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200 East Randolph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Suite 5500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Chicago, IL 60601</a:t>
            </a:r>
            <a:endParaRPr kumimoji="0" lang="fr-FR" sz="6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endParaRPr>
          </a:p>
        </p:txBody>
      </p:sp>
      <p:sp>
        <p:nvSpPr>
          <p:cNvPr id="14" name="object 5"/>
          <p:cNvSpPr txBox="1"/>
          <p:nvPr userDrawn="1"/>
        </p:nvSpPr>
        <p:spPr>
          <a:xfrm>
            <a:off x="6229003" y="253015"/>
            <a:ext cx="1558637" cy="276999"/>
          </a:xfrm>
          <a:prstGeom prst="rect">
            <a:avLst/>
          </a:prstGeom>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Tel	+ 312-665-1000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Fax	+ 312-665-6000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kpmg.com</a:t>
            </a:r>
          </a:p>
        </p:txBody>
      </p:sp>
      <p:sp>
        <p:nvSpPr>
          <p:cNvPr id="18" name="object 3"/>
          <p:cNvSpPr txBox="1"/>
          <p:nvPr userDrawn="1"/>
        </p:nvSpPr>
        <p:spPr>
          <a:xfrm>
            <a:off x="717356" y="6432873"/>
            <a:ext cx="8578809" cy="230832"/>
          </a:xfrm>
          <a:prstGeom prst="rect">
            <a:avLst/>
          </a:prstGeom>
        </p:spPr>
        <p:txBody>
          <a:bodyPr vert="horz" wrap="square" lIns="0" tIns="0" rIns="0" bIns="0" rtlCol="0">
            <a:spAutoFit/>
          </a:bodyPr>
          <a:lstStyle/>
          <a:p>
            <a:pPr marL="12700" marR="5080" lvl="0" indent="0" algn="l" defTabSz="914400" rtl="0" eaLnBrk="1" fontAlgn="auto" latinLnBrk="0" hangingPunct="1">
              <a:lnSpc>
                <a:spcPts val="575"/>
              </a:lnSpc>
              <a:spcBef>
                <a:spcPts val="0"/>
              </a:spcBef>
              <a:spcAft>
                <a:spcPts val="0"/>
              </a:spcAft>
              <a:buClrTx/>
              <a:buSzTx/>
              <a:buFontTx/>
              <a:buNone/>
              <a:tabLst/>
              <a:defRPr/>
            </a:pPr>
            <a:r>
              <a:rPr kumimoji="0" lang="en-US" sz="500" b="0" i="0" u="none" strike="noStrike" kern="1200" cap="none" spc="0" normalizeH="0" baseline="0" noProof="0">
                <a:ln>
                  <a:noFill/>
                </a:ln>
                <a:solidFill>
                  <a:prstClr val="white">
                    <a:lumMod val="65000"/>
                  </a:prstClr>
                </a:solidFill>
                <a:effectLst/>
                <a:uLnTx/>
                <a:uFillTx/>
                <a:latin typeface="Arial" panose="020B0604020202020204"/>
                <a:ea typeface="+mn-ea"/>
                <a:cs typeface="Arial" panose="020B0604020202020204" pitchFamily="34" charset="0"/>
              </a:rPr>
              <a:t>This proposal is made by KPMG LLP, a Delaware limited liability partnership and a member firm of the KPMG global organization of independent member firms affiliated with KPMG International Limited, a private English company limited by guarantee, and is in all respects subject to our client and engagement acceptance procedures as well as the execution of a definitive engagement letter or contract. KPMG International Limited provides no client services. No member firm has any authority to obligate or bind KPMG International Limited or any other member firm vis-à-vis third parties, nor does KPMG International Limited have any such authority to obligate or bind any member firm.</a:t>
            </a:r>
            <a:endParaRPr kumimoji="0" sz="500" b="0" i="0" u="none" strike="noStrike" kern="1200" cap="none" spc="0" normalizeH="0" baseline="0" noProof="0">
              <a:ln>
                <a:noFill/>
              </a:ln>
              <a:solidFill>
                <a:prstClr val="white">
                  <a:lumMod val="65000"/>
                </a:prstClr>
              </a:solidFill>
              <a:effectLst/>
              <a:uLnTx/>
              <a:uFillTx/>
              <a:latin typeface="Arial" panose="020B0604020202020204"/>
              <a:ea typeface="+mn-ea"/>
              <a:cs typeface="Arial" panose="020B0604020202020204" pitchFamily="34" charset="0"/>
            </a:endParaRPr>
          </a:p>
        </p:txBody>
      </p:sp>
      <p:sp>
        <p:nvSpPr>
          <p:cNvPr id="22" name="Text Placeholder 8"/>
          <p:cNvSpPr>
            <a:spLocks noGrp="1"/>
          </p:cNvSpPr>
          <p:nvPr>
            <p:ph type="body" sz="quarter" idx="13"/>
          </p:nvPr>
        </p:nvSpPr>
        <p:spPr>
          <a:xfrm>
            <a:off x="719624" y="854227"/>
            <a:ext cx="4976284" cy="733360"/>
          </a:xfrm>
        </p:spPr>
        <p:txBody>
          <a:bodyPr/>
          <a:lstStyle>
            <a:lvl1pPr>
              <a:lnSpc>
                <a:spcPct val="100000"/>
              </a:lnSpc>
              <a:spcAft>
                <a:spcPts val="0"/>
              </a:spcAft>
              <a:defRPr sz="900">
                <a:solidFill>
                  <a:schemeClr val="tx1"/>
                </a:solidFill>
              </a:defRPr>
            </a:lvl1pPr>
            <a:lvl2pPr>
              <a:lnSpc>
                <a:spcPct val="100000"/>
              </a:lnSpc>
              <a:spcAft>
                <a:spcPts val="0"/>
              </a:spcAft>
              <a:defRPr sz="900">
                <a:solidFill>
                  <a:schemeClr val="tx1"/>
                </a:solidFill>
              </a:defRPr>
            </a:lvl2pPr>
            <a:lvl3pPr>
              <a:lnSpc>
                <a:spcPct val="100000"/>
              </a:lnSpc>
              <a:spcAft>
                <a:spcPts val="0"/>
              </a:spcAft>
              <a:defRPr sz="900">
                <a:solidFill>
                  <a:schemeClr val="tx1"/>
                </a:solidFill>
              </a:defRPr>
            </a:lvl3pPr>
            <a:lvl4pPr>
              <a:lnSpc>
                <a:spcPct val="100000"/>
              </a:lnSpc>
              <a:spcAft>
                <a:spcPts val="0"/>
              </a:spcAft>
              <a:defRPr sz="900">
                <a:solidFill>
                  <a:schemeClr val="tx1"/>
                </a:solidFill>
              </a:defRPr>
            </a:lvl4pPr>
            <a:lvl5pPr>
              <a:lnSpc>
                <a:spcPct val="100000"/>
              </a:lnSpc>
              <a:spcAft>
                <a:spcPts val="0"/>
              </a:spcAft>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Freeform 19"/>
          <p:cNvSpPr>
            <a:spLocks noEditPoints="1"/>
          </p:cNvSpPr>
          <p:nvPr userDrawn="1"/>
        </p:nvSpPr>
        <p:spPr bwMode="auto">
          <a:xfrm>
            <a:off x="719624" y="253014"/>
            <a:ext cx="795528" cy="32004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nvGrpSpPr>
          <p:cNvPr id="13" name="Group 12">
            <a:extLst>
              <a:ext uri="{FF2B5EF4-FFF2-40B4-BE49-F238E27FC236}">
                <a16:creationId xmlns:a16="http://schemas.microsoft.com/office/drawing/2014/main" id="{0E14858C-0512-4D4E-988C-6DBA9185FD60}"/>
              </a:ext>
            </a:extLst>
          </p:cNvPr>
          <p:cNvGrpSpPr/>
          <p:nvPr userDrawn="1"/>
        </p:nvGrpSpPr>
        <p:grpSpPr>
          <a:xfrm>
            <a:off x="9556046" y="0"/>
            <a:ext cx="2635955" cy="6858000"/>
            <a:chOff x="9556046" y="0"/>
            <a:chExt cx="2635955" cy="6858000"/>
          </a:xfrm>
        </p:grpSpPr>
        <p:pic>
          <p:nvPicPr>
            <p:cNvPr id="15" name="Picture 14">
              <a:extLst>
                <a:ext uri="{FF2B5EF4-FFF2-40B4-BE49-F238E27FC236}">
                  <a16:creationId xmlns:a16="http://schemas.microsoft.com/office/drawing/2014/main" id="{AA00CCA7-AB0F-49D4-9D46-54067371893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189" t="-1" r="64263" b="309"/>
            <a:stretch/>
          </p:blipFill>
          <p:spPr>
            <a:xfrm>
              <a:off x="9923647" y="0"/>
              <a:ext cx="2268354" cy="6858000"/>
            </a:xfrm>
            <a:prstGeom prst="rect">
              <a:avLst/>
            </a:prstGeom>
          </p:spPr>
        </p:pic>
        <p:grpSp>
          <p:nvGrpSpPr>
            <p:cNvPr id="17" name="Group 16">
              <a:extLst>
                <a:ext uri="{FF2B5EF4-FFF2-40B4-BE49-F238E27FC236}">
                  <a16:creationId xmlns:a16="http://schemas.microsoft.com/office/drawing/2014/main" id="{8B242C82-6032-43D8-B928-6294D8F433DB}"/>
                </a:ext>
              </a:extLst>
            </p:cNvPr>
            <p:cNvGrpSpPr/>
            <p:nvPr/>
          </p:nvGrpSpPr>
          <p:grpSpPr>
            <a:xfrm>
              <a:off x="9556046" y="790494"/>
              <a:ext cx="2212962" cy="5438872"/>
              <a:chOff x="9556046" y="790494"/>
              <a:chExt cx="2212962" cy="5438872"/>
            </a:xfrm>
          </p:grpSpPr>
          <p:sp>
            <p:nvSpPr>
              <p:cNvPr id="20" name="object 36">
                <a:extLst>
                  <a:ext uri="{FF2B5EF4-FFF2-40B4-BE49-F238E27FC236}">
                    <a16:creationId xmlns:a16="http://schemas.microsoft.com/office/drawing/2014/main" id="{203909D3-C764-43CD-80D7-FD116ECBC1F9}"/>
                  </a:ext>
                </a:extLst>
              </p:cNvPr>
              <p:cNvSpPr txBox="1"/>
              <p:nvPr/>
            </p:nvSpPr>
            <p:spPr>
              <a:xfrm>
                <a:off x="10549286" y="790494"/>
                <a:ext cx="1082385" cy="627736"/>
              </a:xfrm>
              <a:prstGeom prst="rect">
                <a:avLst/>
              </a:prstGeom>
            </p:spPr>
            <p:txBody>
              <a:bodyPr vert="horz" wrap="square" lIns="0" tIns="12065" rIns="0" bIns="0" rtlCol="0">
                <a:spAutoFit/>
              </a:bodyPr>
              <a:lstStyle/>
              <a:p>
                <a:pPr marL="12700" marR="0" lvl="0" indent="0" algn="l" defTabSz="914400" rtl="0" eaLnBrk="1" fontAlgn="auto" latinLnBrk="0" hangingPunct="1">
                  <a:lnSpc>
                    <a:spcPts val="2400"/>
                  </a:lnSpc>
                  <a:spcBef>
                    <a:spcPts val="95"/>
                  </a:spcBef>
                  <a:spcAft>
                    <a:spcPts val="0"/>
                  </a:spcAft>
                  <a:buClrTx/>
                  <a:buSzTx/>
                  <a:buFontTx/>
                  <a:buNone/>
                  <a:tabLst/>
                  <a:defRPr/>
                </a:pPr>
                <a:r>
                  <a:rPr kumimoji="0" lang="en-US" sz="2400" b="1" i="0" u="none" strike="noStrike" kern="1200" cap="none" spc="-5" normalizeH="0" baseline="0" noProof="0">
                    <a:ln>
                      <a:noFill/>
                    </a:ln>
                    <a:solidFill>
                      <a:prstClr val="white"/>
                    </a:solidFill>
                    <a:effectLst/>
                    <a:uLnTx/>
                    <a:uFillTx/>
                    <a:latin typeface="KPMG Bold" panose="020B0803030202040204" pitchFamily="34" charset="0"/>
                    <a:ea typeface="+mn-ea"/>
                    <a:cs typeface="Arial"/>
                  </a:rPr>
                  <a:t>Our </a:t>
                </a:r>
                <a:r>
                  <a:rPr kumimoji="0" lang="en-US" sz="2400" b="1" i="0" u="none" strike="noStrike" kern="1200" cap="none" spc="-10" normalizeH="0" baseline="0" noProof="0">
                    <a:ln>
                      <a:noFill/>
                    </a:ln>
                    <a:solidFill>
                      <a:prstClr val="white"/>
                    </a:solidFill>
                    <a:effectLst/>
                    <a:uLnTx/>
                    <a:uFillTx/>
                    <a:latin typeface="KPMG Bold" panose="020B0803030202040204" pitchFamily="34" charset="0"/>
                    <a:ea typeface="+mn-ea"/>
                    <a:cs typeface="Arial"/>
                  </a:rPr>
                  <a:t>promise to you</a:t>
                </a:r>
                <a:endParaRPr kumimoji="0" lang="en-US" sz="2400" b="0" i="0" u="none" strike="noStrike" kern="1200" cap="none" spc="0" normalizeH="0" baseline="0" noProof="0">
                  <a:ln>
                    <a:noFill/>
                  </a:ln>
                  <a:solidFill>
                    <a:prstClr val="white"/>
                  </a:solidFill>
                  <a:effectLst/>
                  <a:uLnTx/>
                  <a:uFillTx/>
                  <a:latin typeface="KPMG Bold" panose="020B0803030202040204" pitchFamily="34" charset="0"/>
                  <a:ea typeface="+mn-ea"/>
                  <a:cs typeface="Arial"/>
                </a:endParaRPr>
              </a:p>
            </p:txBody>
          </p:sp>
          <p:sp>
            <p:nvSpPr>
              <p:cNvPr id="21" name="Oval 20">
                <a:extLst>
                  <a:ext uri="{FF2B5EF4-FFF2-40B4-BE49-F238E27FC236}">
                    <a16:creationId xmlns:a16="http://schemas.microsoft.com/office/drawing/2014/main" id="{ADAD211E-5965-4DD3-AE88-B9D859539764}"/>
                  </a:ext>
                </a:extLst>
              </p:cNvPr>
              <p:cNvSpPr/>
              <p:nvPr/>
            </p:nvSpPr>
            <p:spPr>
              <a:xfrm>
                <a:off x="9556046" y="1530899"/>
                <a:ext cx="733360" cy="733360"/>
              </a:xfrm>
              <a:prstGeom prst="ellipse">
                <a:avLst/>
              </a:prstGeom>
              <a:solidFill>
                <a:schemeClr val="bg1"/>
              </a:solidFill>
              <a:ln w="12700" cap="flat" cmpd="sng" algn="ctr">
                <a:noFill/>
                <a:prstDash val="solid"/>
                <a:miter lim="800000"/>
              </a:ln>
              <a:effectLst>
                <a:innerShdw blurRad="38100" dist="50800">
                  <a:prstClr val="black">
                    <a:alpha val="29000"/>
                  </a:prstClr>
                </a:innerShdw>
              </a:effectLst>
            </p:spPr>
            <p:txBody>
              <a:bodyPr wrap="none"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Arial"/>
                  <a:ea typeface="+mn-ea"/>
                  <a:cs typeface="+mn-cs"/>
                </a:endParaRPr>
              </a:p>
            </p:txBody>
          </p:sp>
          <p:sp>
            <p:nvSpPr>
              <p:cNvPr id="23" name="object 23">
                <a:extLst>
                  <a:ext uri="{FF2B5EF4-FFF2-40B4-BE49-F238E27FC236}">
                    <a16:creationId xmlns:a16="http://schemas.microsoft.com/office/drawing/2014/main" id="{4BC48B10-B925-4AB6-8AD6-9E867EC5C395}"/>
                  </a:ext>
                </a:extLst>
              </p:cNvPr>
              <p:cNvSpPr txBox="1"/>
              <p:nvPr/>
            </p:nvSpPr>
            <p:spPr>
              <a:xfrm>
                <a:off x="10488848" y="5668238"/>
                <a:ext cx="1280160" cy="369332"/>
              </a:xfrm>
              <a:prstGeom prst="rect">
                <a:avLst/>
              </a:prstGeom>
            </p:spPr>
            <p:txBody>
              <a:bodyPr vert="horz" wrap="square" lIns="0" tIns="0" rIns="0" bIns="0" rtlCol="0" anchor="ctr">
                <a:spAutoFit/>
              </a:bodyPr>
              <a:lstStyle/>
              <a:p>
                <a:pPr marL="12700" marR="5080" lvl="0" indent="0" algn="l" defTabSz="914400" rtl="0" eaLnBrk="1" fontAlgn="auto" latinLnBrk="0" hangingPunct="1">
                  <a:lnSpc>
                    <a:spcPct val="100000"/>
                  </a:lnSpc>
                  <a:spcBef>
                    <a:spcPts val="705"/>
                  </a:spcBef>
                  <a:spcAft>
                    <a:spcPts val="0"/>
                  </a:spcAft>
                  <a:buClrTx/>
                  <a:buSzTx/>
                  <a:buFontTx/>
                  <a:buNone/>
                  <a:tabLst/>
                  <a:defRPr/>
                </a:pPr>
                <a:r>
                  <a:rPr kumimoji="0" lang="en-US" sz="1200" b="0" i="0" u="none" strike="noStrike" kern="1200" cap="none" spc="-5" normalizeH="0" baseline="0" noProof="0">
                    <a:ln>
                      <a:noFill/>
                    </a:ln>
                    <a:solidFill>
                      <a:prstClr val="white"/>
                    </a:solidFill>
                    <a:effectLst/>
                    <a:uLnTx/>
                    <a:uFillTx/>
                    <a:latin typeface="Arial"/>
                    <a:ea typeface="+mn-ea"/>
                    <a:cs typeface="Arial"/>
                  </a:rPr>
                  <a:t>We’re on your side all the way.</a:t>
                </a:r>
                <a:endParaRPr kumimoji="0" lang="en-US" sz="1200" b="0" i="0" u="none" strike="noStrike" kern="1200" cap="none" spc="0" normalizeH="0" baseline="0" noProof="0">
                  <a:ln>
                    <a:noFill/>
                  </a:ln>
                  <a:solidFill>
                    <a:prstClr val="white"/>
                  </a:solidFill>
                  <a:effectLst/>
                  <a:uLnTx/>
                  <a:uFillTx/>
                  <a:latin typeface="Arial"/>
                  <a:ea typeface="+mn-ea"/>
                  <a:cs typeface="Arial"/>
                </a:endParaRPr>
              </a:p>
            </p:txBody>
          </p:sp>
          <p:sp>
            <p:nvSpPr>
              <p:cNvPr id="24" name="Oval 23">
                <a:extLst>
                  <a:ext uri="{FF2B5EF4-FFF2-40B4-BE49-F238E27FC236}">
                    <a16:creationId xmlns:a16="http://schemas.microsoft.com/office/drawing/2014/main" id="{80001172-094C-4289-8E57-23F629E54937}"/>
                  </a:ext>
                </a:extLst>
              </p:cNvPr>
              <p:cNvSpPr/>
              <p:nvPr/>
            </p:nvSpPr>
            <p:spPr>
              <a:xfrm>
                <a:off x="9556046" y="4504730"/>
                <a:ext cx="733360" cy="733360"/>
              </a:xfrm>
              <a:prstGeom prst="ellipse">
                <a:avLst/>
              </a:prstGeom>
              <a:solidFill>
                <a:schemeClr val="bg1"/>
              </a:solidFill>
              <a:ln w="12700" cap="flat" cmpd="sng" algn="ctr">
                <a:noFill/>
                <a:prstDash val="solid"/>
                <a:miter lim="800000"/>
              </a:ln>
              <a:effectLst>
                <a:innerShdw blurRad="38100" dist="50800">
                  <a:prstClr val="black">
                    <a:alpha val="29000"/>
                  </a:prstClr>
                </a:innerShdw>
              </a:effectLst>
            </p:spPr>
            <p:txBody>
              <a:bodyPr wrap="none"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Arial"/>
                  <a:ea typeface="+mn-ea"/>
                  <a:cs typeface="+mn-cs"/>
                </a:endParaRPr>
              </a:p>
            </p:txBody>
          </p:sp>
          <p:sp>
            <p:nvSpPr>
              <p:cNvPr id="25" name="object 33">
                <a:extLst>
                  <a:ext uri="{FF2B5EF4-FFF2-40B4-BE49-F238E27FC236}">
                    <a16:creationId xmlns:a16="http://schemas.microsoft.com/office/drawing/2014/main" id="{62E967F6-4D96-4D94-BC19-0C9EFBB572BC}"/>
                  </a:ext>
                </a:extLst>
              </p:cNvPr>
              <p:cNvSpPr txBox="1"/>
              <p:nvPr/>
            </p:nvSpPr>
            <p:spPr>
              <a:xfrm>
                <a:off x="10488848" y="2680151"/>
                <a:ext cx="1280160" cy="369332"/>
              </a:xfrm>
              <a:prstGeom prst="rect">
                <a:avLst/>
              </a:prstGeom>
            </p:spPr>
            <p:txBody>
              <a:bodyPr vert="horz" wrap="square" lIns="0" tIns="0" rIns="0" bIns="0" rtlCol="0" anchor="ctr">
                <a:spAutoFit/>
              </a:bodyPr>
              <a:lstStyle/>
              <a:p>
                <a:pPr marL="0" marR="59690" lvl="0" indent="0" algn="l" defTabSz="914400" rtl="0" eaLnBrk="1" fontAlgn="auto" latinLnBrk="0" hangingPunct="1">
                  <a:lnSpc>
                    <a:spcPct val="100000"/>
                  </a:lnSpc>
                  <a:spcBef>
                    <a:spcPts val="95"/>
                  </a:spcBef>
                  <a:spcAft>
                    <a:spcPts val="0"/>
                  </a:spcAft>
                  <a:buClrTx/>
                  <a:buSzTx/>
                  <a:buFontTx/>
                  <a:buNone/>
                  <a:tabLst/>
                  <a:defRPr/>
                </a:pPr>
                <a:r>
                  <a:rPr kumimoji="0" sz="1200" b="0" i="0" u="none" strike="noStrike" kern="1200" cap="none" spc="-5" normalizeH="0" baseline="0" noProof="0">
                    <a:ln>
                      <a:noFill/>
                    </a:ln>
                    <a:solidFill>
                      <a:prstClr val="white"/>
                    </a:solidFill>
                    <a:effectLst/>
                    <a:uLnTx/>
                    <a:uFillTx/>
                    <a:latin typeface="Arial"/>
                    <a:ea typeface="+mn-ea"/>
                    <a:cs typeface="Arial"/>
                  </a:rPr>
                  <a:t>We deliver</a:t>
                </a:r>
                <a:r>
                  <a:rPr kumimoji="0" lang="en-US" sz="1200" b="0" i="0" u="none" strike="noStrike" kern="1200" cap="none" spc="-5" normalizeH="0" baseline="0" noProof="0">
                    <a:ln>
                      <a:noFill/>
                    </a:ln>
                    <a:solidFill>
                      <a:prstClr val="white"/>
                    </a:solidFill>
                    <a:effectLst/>
                    <a:uLnTx/>
                    <a:uFillTx/>
                    <a:latin typeface="Arial"/>
                    <a:ea typeface="+mn-ea"/>
                    <a:cs typeface="Arial"/>
                  </a:rPr>
                  <a:t> </a:t>
                </a:r>
                <a:r>
                  <a:rPr kumimoji="0" sz="1200" b="0" i="0" u="none" strike="noStrike" kern="1200" cap="none" spc="-5" normalizeH="0" baseline="0" noProof="0">
                    <a:ln>
                      <a:noFill/>
                    </a:ln>
                    <a:solidFill>
                      <a:prstClr val="white"/>
                    </a:solidFill>
                    <a:effectLst/>
                    <a:uLnTx/>
                    <a:uFillTx/>
                    <a:latin typeface="Arial"/>
                    <a:ea typeface="+mn-ea"/>
                    <a:cs typeface="Arial"/>
                  </a:rPr>
                  <a:t>results</a:t>
                </a:r>
                <a:r>
                  <a:rPr kumimoji="0" sz="1200" b="0" i="0" u="none" strike="noStrike" kern="1200" cap="none" spc="-90" normalizeH="0" baseline="0" noProof="0">
                    <a:ln>
                      <a:noFill/>
                    </a:ln>
                    <a:solidFill>
                      <a:prstClr val="white"/>
                    </a:solidFill>
                    <a:effectLst/>
                    <a:uLnTx/>
                    <a:uFillTx/>
                    <a:latin typeface="Arial"/>
                    <a:ea typeface="+mn-ea"/>
                    <a:cs typeface="Arial"/>
                  </a:rPr>
                  <a:t> </a:t>
                </a:r>
                <a:r>
                  <a:rPr kumimoji="0" sz="1200" b="0" i="0" u="none" strike="noStrike" kern="1200" cap="none" spc="-5" normalizeH="0" baseline="0" noProof="0">
                    <a:ln>
                      <a:noFill/>
                    </a:ln>
                    <a:solidFill>
                      <a:prstClr val="white"/>
                    </a:solidFill>
                    <a:effectLst/>
                    <a:uLnTx/>
                    <a:uFillTx/>
                    <a:latin typeface="Arial"/>
                    <a:ea typeface="+mn-ea"/>
                    <a:cs typeface="Arial"/>
                  </a:rPr>
                  <a:t>that</a:t>
                </a:r>
                <a:r>
                  <a:rPr kumimoji="0" lang="en-US" sz="1200" b="0" i="0" u="none" strike="noStrike" kern="1200" cap="none" spc="-5" normalizeH="0" baseline="0" noProof="0">
                    <a:ln>
                      <a:noFill/>
                    </a:ln>
                    <a:solidFill>
                      <a:prstClr val="white"/>
                    </a:solidFill>
                    <a:effectLst/>
                    <a:uLnTx/>
                    <a:uFillTx/>
                    <a:latin typeface="Arial"/>
                    <a:ea typeface="+mn-ea"/>
                    <a:cs typeface="Arial"/>
                  </a:rPr>
                  <a:t> </a:t>
                </a:r>
                <a:r>
                  <a:rPr kumimoji="0" sz="1200" b="0" i="0" u="none" strike="noStrike" kern="1200" cap="none" spc="-5" normalizeH="0" baseline="0" noProof="0">
                    <a:ln>
                      <a:noFill/>
                    </a:ln>
                    <a:solidFill>
                      <a:prstClr val="white"/>
                    </a:solidFill>
                    <a:effectLst/>
                    <a:uLnTx/>
                    <a:uFillTx/>
                    <a:latin typeface="Arial"/>
                    <a:ea typeface="+mn-ea"/>
                    <a:cs typeface="Arial"/>
                  </a:rPr>
                  <a:t>matter.</a:t>
                </a:r>
                <a:endParaRPr kumimoji="0" sz="1200" b="0" i="0" u="none" strike="noStrike" kern="1200" cap="none" spc="0" normalizeH="0" baseline="0" noProof="0">
                  <a:ln>
                    <a:noFill/>
                  </a:ln>
                  <a:solidFill>
                    <a:prstClr val="white"/>
                  </a:solidFill>
                  <a:effectLst/>
                  <a:uLnTx/>
                  <a:uFillTx/>
                  <a:latin typeface="Arial"/>
                  <a:ea typeface="+mn-ea"/>
                  <a:cs typeface="Arial"/>
                </a:endParaRPr>
              </a:p>
            </p:txBody>
          </p:sp>
          <p:sp>
            <p:nvSpPr>
              <p:cNvPr id="26" name="Oval 25">
                <a:extLst>
                  <a:ext uri="{FF2B5EF4-FFF2-40B4-BE49-F238E27FC236}">
                    <a16:creationId xmlns:a16="http://schemas.microsoft.com/office/drawing/2014/main" id="{F8E56009-5415-4302-A506-794396760132}"/>
                  </a:ext>
                </a:extLst>
              </p:cNvPr>
              <p:cNvSpPr/>
              <p:nvPr/>
            </p:nvSpPr>
            <p:spPr>
              <a:xfrm>
                <a:off x="9556046" y="2522176"/>
                <a:ext cx="733360" cy="733360"/>
              </a:xfrm>
              <a:prstGeom prst="ellipse">
                <a:avLst/>
              </a:prstGeom>
              <a:solidFill>
                <a:schemeClr val="bg1"/>
              </a:solidFill>
              <a:ln w="12700" cap="flat" cmpd="sng" algn="ctr">
                <a:noFill/>
                <a:prstDash val="solid"/>
                <a:miter lim="800000"/>
              </a:ln>
              <a:effectLst>
                <a:innerShdw blurRad="38100" dist="50800">
                  <a:prstClr val="black">
                    <a:alpha val="29000"/>
                  </a:prstClr>
                </a:innerShdw>
              </a:effectLst>
            </p:spPr>
            <p:txBody>
              <a:bodyPr wrap="none"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Arial"/>
                  <a:ea typeface="+mn-ea"/>
                  <a:cs typeface="+mn-cs"/>
                </a:endParaRPr>
              </a:p>
            </p:txBody>
          </p:sp>
          <p:sp>
            <p:nvSpPr>
              <p:cNvPr id="27" name="object 35">
                <a:extLst>
                  <a:ext uri="{FF2B5EF4-FFF2-40B4-BE49-F238E27FC236}">
                    <a16:creationId xmlns:a16="http://schemas.microsoft.com/office/drawing/2014/main" id="{A8F473D2-B858-42DD-B29D-A63C8A857518}"/>
                  </a:ext>
                </a:extLst>
              </p:cNvPr>
              <p:cNvSpPr txBox="1"/>
              <p:nvPr/>
            </p:nvSpPr>
            <p:spPr>
              <a:xfrm>
                <a:off x="10488848" y="4637196"/>
                <a:ext cx="1280160" cy="369332"/>
              </a:xfrm>
              <a:prstGeom prst="rect">
                <a:avLst/>
              </a:prstGeom>
            </p:spPr>
            <p:txBody>
              <a:bodyPr vert="horz" wrap="square" lIns="0" tIns="0" rIns="0" bIns="0" rtlCol="0" anchor="ctr">
                <a:spAutoFit/>
              </a:bodyPr>
              <a:lstStyle/>
              <a:p>
                <a:pPr marL="12700" marR="5080" lvl="0" indent="0" algn="l" defTabSz="914400" rtl="0" eaLnBrk="1" fontAlgn="auto" latinLnBrk="0" hangingPunct="1">
                  <a:lnSpc>
                    <a:spcPct val="100000"/>
                  </a:lnSpc>
                  <a:spcBef>
                    <a:spcPts val="705"/>
                  </a:spcBef>
                  <a:spcAft>
                    <a:spcPts val="0"/>
                  </a:spcAft>
                  <a:buClrTx/>
                  <a:buSzTx/>
                  <a:buFontTx/>
                  <a:buNone/>
                  <a:tabLst/>
                  <a:defRPr/>
                </a:pPr>
                <a:r>
                  <a:rPr kumimoji="0" lang="en-US" sz="1200" b="0" i="0" u="none" strike="noStrike" kern="1200" cap="none" spc="-5" normalizeH="0" baseline="0" noProof="0">
                    <a:ln>
                      <a:noFill/>
                    </a:ln>
                    <a:solidFill>
                      <a:prstClr val="white"/>
                    </a:solidFill>
                    <a:effectLst/>
                    <a:uLnTx/>
                    <a:uFillTx/>
                    <a:latin typeface="Arial"/>
                    <a:ea typeface="+mn-ea"/>
                    <a:cs typeface="Arial"/>
                  </a:rPr>
                  <a:t>W</a:t>
                </a:r>
                <a:r>
                  <a:rPr kumimoji="0" sz="1200" b="0" i="0" u="none" strike="noStrike" kern="1200" cap="none" spc="-5" normalizeH="0" baseline="0" noProof="0">
                    <a:ln>
                      <a:noFill/>
                    </a:ln>
                    <a:solidFill>
                      <a:prstClr val="white"/>
                    </a:solidFill>
                    <a:effectLst/>
                    <a:uLnTx/>
                    <a:uFillTx/>
                    <a:latin typeface="Arial"/>
                    <a:ea typeface="+mn-ea"/>
                    <a:cs typeface="Arial"/>
                  </a:rPr>
                  <a:t>e get the</a:t>
                </a:r>
                <a:r>
                  <a:rPr kumimoji="0" sz="1200" b="0" i="0" u="none" strike="noStrike" kern="1200" cap="none" spc="-75" normalizeH="0" baseline="0" noProof="0">
                    <a:ln>
                      <a:noFill/>
                    </a:ln>
                    <a:solidFill>
                      <a:prstClr val="white"/>
                    </a:solidFill>
                    <a:effectLst/>
                    <a:uLnTx/>
                    <a:uFillTx/>
                    <a:latin typeface="Arial"/>
                    <a:ea typeface="+mn-ea"/>
                    <a:cs typeface="Arial"/>
                  </a:rPr>
                  <a:t> </a:t>
                </a:r>
                <a:r>
                  <a:rPr kumimoji="0" sz="1200" b="0" i="0" u="none" strike="noStrike" kern="1200" cap="none" spc="-5" normalizeH="0" baseline="0" noProof="0">
                    <a:ln>
                      <a:noFill/>
                    </a:ln>
                    <a:solidFill>
                      <a:prstClr val="white"/>
                    </a:solidFill>
                    <a:effectLst/>
                    <a:uLnTx/>
                    <a:uFillTx/>
                    <a:latin typeface="Arial"/>
                    <a:ea typeface="+mn-ea"/>
                    <a:cs typeface="Arial"/>
                  </a:rPr>
                  <a:t>best</a:t>
                </a:r>
                <a:r>
                  <a:rPr kumimoji="0" lang="en-US" sz="1200" b="0" i="0" u="none" strike="noStrike" kern="1200" cap="none" spc="-5" normalizeH="0" baseline="0" noProof="0">
                    <a:ln>
                      <a:noFill/>
                    </a:ln>
                    <a:solidFill>
                      <a:prstClr val="white"/>
                    </a:solidFill>
                    <a:effectLst/>
                    <a:uLnTx/>
                    <a:uFillTx/>
                    <a:latin typeface="Arial"/>
                    <a:ea typeface="+mn-ea"/>
                    <a:cs typeface="Arial"/>
                  </a:rPr>
                  <a:t> </a:t>
                </a:r>
                <a:r>
                  <a:rPr kumimoji="0" sz="1200" b="0" i="0" u="none" strike="noStrike" kern="1200" cap="none" spc="-5" normalizeH="0" baseline="0" noProof="0">
                    <a:ln>
                      <a:noFill/>
                    </a:ln>
                    <a:solidFill>
                      <a:prstClr val="white"/>
                    </a:solidFill>
                    <a:effectLst/>
                    <a:uLnTx/>
                    <a:uFillTx/>
                    <a:latin typeface="Arial"/>
                    <a:ea typeface="+mn-ea"/>
                    <a:cs typeface="Arial"/>
                  </a:rPr>
                  <a:t>out of</a:t>
                </a:r>
                <a:r>
                  <a:rPr kumimoji="0" lang="en-US" sz="1200" b="0" i="0" u="none" strike="noStrike" kern="1200" cap="none" spc="-5" normalizeH="0" baseline="0" noProof="0">
                    <a:ln>
                      <a:noFill/>
                    </a:ln>
                    <a:solidFill>
                      <a:prstClr val="white"/>
                    </a:solidFill>
                    <a:effectLst/>
                    <a:uLnTx/>
                    <a:uFillTx/>
                    <a:latin typeface="Arial"/>
                    <a:ea typeface="+mn-ea"/>
                    <a:cs typeface="Arial"/>
                  </a:rPr>
                  <a:t> </a:t>
                </a:r>
                <a:r>
                  <a:rPr kumimoji="0" sz="1200" b="0" i="0" u="none" strike="noStrike" kern="1200" cap="none" spc="-5" normalizeH="0" baseline="0" noProof="0">
                    <a:ln>
                      <a:noFill/>
                    </a:ln>
                    <a:solidFill>
                      <a:prstClr val="white"/>
                    </a:solidFill>
                    <a:effectLst/>
                    <a:uLnTx/>
                    <a:uFillTx/>
                    <a:latin typeface="Arial"/>
                    <a:ea typeface="+mn-ea"/>
                    <a:cs typeface="Arial"/>
                  </a:rPr>
                  <a:t>technology.</a:t>
                </a:r>
                <a:endParaRPr kumimoji="0" sz="1200" b="0" i="0" u="none" strike="noStrike" kern="1200" cap="none" spc="0" normalizeH="0" baseline="0" noProof="0">
                  <a:ln>
                    <a:noFill/>
                  </a:ln>
                  <a:solidFill>
                    <a:prstClr val="white"/>
                  </a:solidFill>
                  <a:effectLst/>
                  <a:uLnTx/>
                  <a:uFillTx/>
                  <a:latin typeface="Arial"/>
                  <a:ea typeface="+mn-ea"/>
                  <a:cs typeface="Arial"/>
                </a:endParaRPr>
              </a:p>
            </p:txBody>
          </p:sp>
          <p:sp>
            <p:nvSpPr>
              <p:cNvPr id="28" name="Oval 27">
                <a:extLst>
                  <a:ext uri="{FF2B5EF4-FFF2-40B4-BE49-F238E27FC236}">
                    <a16:creationId xmlns:a16="http://schemas.microsoft.com/office/drawing/2014/main" id="{EA468404-2CB2-49B5-A984-7F8373DF2CFC}"/>
                  </a:ext>
                </a:extLst>
              </p:cNvPr>
              <p:cNvSpPr/>
              <p:nvPr/>
            </p:nvSpPr>
            <p:spPr>
              <a:xfrm>
                <a:off x="9556046" y="3513453"/>
                <a:ext cx="733360" cy="733360"/>
              </a:xfrm>
              <a:prstGeom prst="ellipse">
                <a:avLst/>
              </a:prstGeom>
              <a:solidFill>
                <a:schemeClr val="bg1"/>
              </a:solidFill>
              <a:ln w="12700" cap="flat" cmpd="sng" algn="ctr">
                <a:noFill/>
                <a:prstDash val="solid"/>
                <a:miter lim="800000"/>
              </a:ln>
              <a:effectLst>
                <a:innerShdw blurRad="38100" dist="50800">
                  <a:prstClr val="black">
                    <a:alpha val="29000"/>
                  </a:prstClr>
                </a:innerShdw>
              </a:effectLst>
            </p:spPr>
            <p:txBody>
              <a:bodyPr wrap="none"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Arial"/>
                  <a:ea typeface="+mn-ea"/>
                  <a:cs typeface="+mn-cs"/>
                </a:endParaRPr>
              </a:p>
            </p:txBody>
          </p:sp>
          <p:sp>
            <p:nvSpPr>
              <p:cNvPr id="29" name="TextBox 28">
                <a:extLst>
                  <a:ext uri="{FF2B5EF4-FFF2-40B4-BE49-F238E27FC236}">
                    <a16:creationId xmlns:a16="http://schemas.microsoft.com/office/drawing/2014/main" id="{49725CC7-D209-4832-B671-A7FA94938E1D}"/>
                  </a:ext>
                </a:extLst>
              </p:cNvPr>
              <p:cNvSpPr txBox="1"/>
              <p:nvPr/>
            </p:nvSpPr>
            <p:spPr>
              <a:xfrm>
                <a:off x="10488848" y="1666807"/>
                <a:ext cx="1280160" cy="369332"/>
              </a:xfrm>
              <a:prstGeom prst="rect">
                <a:avLst/>
              </a:prstGeom>
              <a:noFill/>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 normalizeH="0" baseline="0" noProof="0">
                    <a:ln>
                      <a:noFill/>
                    </a:ln>
                    <a:solidFill>
                      <a:prstClr val="white"/>
                    </a:solidFill>
                    <a:effectLst/>
                    <a:uLnTx/>
                    <a:uFillTx/>
                    <a:latin typeface="Arial"/>
                    <a:ea typeface="+mn-ea"/>
                    <a:cs typeface="Arial"/>
                  </a:rPr>
                  <a:t>We know how </a:t>
                </a:r>
                <a:r>
                  <a:rPr kumimoji="0" lang="en-US" sz="1200" b="0" i="0" u="none" strike="noStrike" kern="1200" cap="none" spc="-10" normalizeH="0" baseline="0" noProof="0">
                    <a:ln>
                      <a:noFill/>
                    </a:ln>
                    <a:solidFill>
                      <a:prstClr val="white"/>
                    </a:solidFill>
                    <a:effectLst/>
                    <a:uLnTx/>
                    <a:uFillTx/>
                    <a:latin typeface="Arial"/>
                    <a:ea typeface="+mn-ea"/>
                    <a:cs typeface="Arial"/>
                  </a:rPr>
                  <a:t>your</a:t>
                </a:r>
                <a:r>
                  <a:rPr kumimoji="0" lang="en-US" sz="1200" b="0" i="0" u="none" strike="noStrike" kern="1200" cap="none" spc="-70" normalizeH="0" baseline="0" noProof="0">
                    <a:ln>
                      <a:noFill/>
                    </a:ln>
                    <a:solidFill>
                      <a:prstClr val="white"/>
                    </a:solidFill>
                    <a:effectLst/>
                    <a:uLnTx/>
                    <a:uFillTx/>
                    <a:latin typeface="Arial"/>
                    <a:ea typeface="+mn-ea"/>
                    <a:cs typeface="Arial"/>
                  </a:rPr>
                  <a:t> </a:t>
                </a:r>
                <a:r>
                  <a:rPr kumimoji="0" lang="en-US" sz="1200" b="0" i="0" u="none" strike="noStrike" kern="1200" cap="none" spc="-5" normalizeH="0" baseline="0" noProof="0">
                    <a:ln>
                      <a:noFill/>
                    </a:ln>
                    <a:solidFill>
                      <a:prstClr val="white"/>
                    </a:solidFill>
                    <a:effectLst/>
                    <a:uLnTx/>
                    <a:uFillTx/>
                    <a:latin typeface="Arial"/>
                    <a:ea typeface="+mn-ea"/>
                    <a:cs typeface="Arial"/>
                  </a:rPr>
                  <a:t>business works.</a:t>
                </a:r>
                <a:endParaRPr kumimoji="0" lang="en-US" sz="1200" b="0" i="0" u="none" strike="noStrike" kern="1200" cap="none" spc="0" normalizeH="0" baseline="0" noProof="0">
                  <a:ln>
                    <a:noFill/>
                  </a:ln>
                  <a:solidFill>
                    <a:prstClr val="white"/>
                  </a:solidFill>
                  <a:effectLst/>
                  <a:uLnTx/>
                  <a:uFillTx/>
                  <a:latin typeface="Arial"/>
                  <a:ea typeface="+mn-ea"/>
                  <a:cs typeface="+mn-cs"/>
                </a:endParaRPr>
              </a:p>
            </p:txBody>
          </p:sp>
          <p:sp>
            <p:nvSpPr>
              <p:cNvPr id="30" name="Oval 29">
                <a:extLst>
                  <a:ext uri="{FF2B5EF4-FFF2-40B4-BE49-F238E27FC236}">
                    <a16:creationId xmlns:a16="http://schemas.microsoft.com/office/drawing/2014/main" id="{043D8259-6779-4AF2-981A-BB9025545A6C}"/>
                  </a:ext>
                </a:extLst>
              </p:cNvPr>
              <p:cNvSpPr/>
              <p:nvPr/>
            </p:nvSpPr>
            <p:spPr>
              <a:xfrm>
                <a:off x="9556046" y="5496006"/>
                <a:ext cx="733360" cy="733360"/>
              </a:xfrm>
              <a:prstGeom prst="ellipse">
                <a:avLst/>
              </a:prstGeom>
              <a:solidFill>
                <a:schemeClr val="bg1"/>
              </a:solidFill>
              <a:ln w="12700" cap="flat" cmpd="sng" algn="ctr">
                <a:noFill/>
                <a:prstDash val="solid"/>
                <a:miter lim="800000"/>
              </a:ln>
              <a:effectLst>
                <a:innerShdw blurRad="38100" dist="50800">
                  <a:prstClr val="black">
                    <a:alpha val="29000"/>
                  </a:prstClr>
                </a:innerShdw>
              </a:effectLst>
            </p:spPr>
            <p:txBody>
              <a:bodyPr wrap="none"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Arial"/>
                  <a:ea typeface="+mn-ea"/>
                  <a:cs typeface="+mn-cs"/>
                </a:endParaRPr>
              </a:p>
            </p:txBody>
          </p:sp>
          <p:sp>
            <p:nvSpPr>
              <p:cNvPr id="31" name="TextBox 30">
                <a:extLst>
                  <a:ext uri="{FF2B5EF4-FFF2-40B4-BE49-F238E27FC236}">
                    <a16:creationId xmlns:a16="http://schemas.microsoft.com/office/drawing/2014/main" id="{E549F2AF-1E8C-4433-BDAB-012944855B24}"/>
                  </a:ext>
                </a:extLst>
              </p:cNvPr>
              <p:cNvSpPr txBox="1"/>
              <p:nvPr/>
            </p:nvSpPr>
            <p:spPr>
              <a:xfrm>
                <a:off x="10488848" y="3642709"/>
                <a:ext cx="1280160" cy="369332"/>
              </a:xfrm>
              <a:prstGeom prst="rect">
                <a:avLst/>
              </a:prstGeom>
              <a:noFill/>
            </p:spPr>
            <p:txBody>
              <a:bodyPr wrap="square" lIns="0" tIns="0" rIns="0" bIns="0" anchor="ctr">
                <a:spAutoFit/>
              </a:bodyPr>
              <a:lstStyle/>
              <a:p>
                <a:pPr marL="12700" marR="5080" lvl="0" indent="0" algn="l" defTabSz="914400" rtl="0" eaLnBrk="1" fontAlgn="auto" latinLnBrk="0" hangingPunct="1">
                  <a:lnSpc>
                    <a:spcPct val="100000"/>
                  </a:lnSpc>
                  <a:spcBef>
                    <a:spcPts val="520"/>
                  </a:spcBef>
                  <a:spcAft>
                    <a:spcPts val="0"/>
                  </a:spcAft>
                  <a:buClrTx/>
                  <a:buSzTx/>
                  <a:buFontTx/>
                  <a:buNone/>
                  <a:tabLst/>
                  <a:defRPr/>
                </a:pPr>
                <a:r>
                  <a:rPr kumimoji="0" lang="en-US" sz="1200" b="0" i="0" u="none" strike="noStrike" kern="1200" cap="none" spc="-5" normalizeH="0" baseline="0" noProof="0">
                    <a:ln>
                      <a:noFill/>
                    </a:ln>
                    <a:solidFill>
                      <a:prstClr val="white"/>
                    </a:solidFill>
                    <a:effectLst/>
                    <a:uLnTx/>
                    <a:uFillTx/>
                    <a:latin typeface="Arial"/>
                    <a:ea typeface="+mn-ea"/>
                    <a:cs typeface="Arial"/>
                  </a:rPr>
                  <a:t>We know</a:t>
                </a:r>
                <a:r>
                  <a:rPr kumimoji="0" lang="en-US" sz="1200" b="0" i="0" u="none" strike="noStrike" kern="1200" cap="none" spc="-90" normalizeH="0" baseline="0" noProof="0">
                    <a:ln>
                      <a:noFill/>
                    </a:ln>
                    <a:solidFill>
                      <a:prstClr val="white"/>
                    </a:solidFill>
                    <a:effectLst/>
                    <a:uLnTx/>
                    <a:uFillTx/>
                    <a:latin typeface="Arial"/>
                    <a:ea typeface="+mn-ea"/>
                    <a:cs typeface="Arial"/>
                  </a:rPr>
                  <a:t> </a:t>
                </a:r>
                <a:r>
                  <a:rPr kumimoji="0" lang="en-US" sz="1200" b="0" i="0" u="none" strike="noStrike" kern="1200" cap="none" spc="-5" normalizeH="0" baseline="0" noProof="0">
                    <a:ln>
                      <a:noFill/>
                    </a:ln>
                    <a:solidFill>
                      <a:prstClr val="white"/>
                    </a:solidFill>
                    <a:effectLst/>
                    <a:uLnTx/>
                    <a:uFillTx/>
                    <a:latin typeface="Arial"/>
                    <a:ea typeface="+mn-ea"/>
                    <a:cs typeface="Arial"/>
                  </a:rPr>
                  <a:t>how to get things done.</a:t>
                </a:r>
                <a:endParaRPr kumimoji="0" lang="en-US" sz="2800" b="0" i="0" u="none" strike="noStrike" kern="1200" cap="none" spc="0" normalizeH="0" baseline="0" noProof="0">
                  <a:ln>
                    <a:noFill/>
                  </a:ln>
                  <a:solidFill>
                    <a:prstClr val="white"/>
                  </a:solidFill>
                  <a:effectLst/>
                  <a:uLnTx/>
                  <a:uFillTx/>
                  <a:latin typeface="Arial"/>
                  <a:ea typeface="+mn-ea"/>
                  <a:cs typeface="+mn-cs"/>
                </a:endParaRPr>
              </a:p>
            </p:txBody>
          </p:sp>
          <p:pic>
            <p:nvPicPr>
              <p:cNvPr id="32" name="Graphic 31">
                <a:extLst>
                  <a:ext uri="{FF2B5EF4-FFF2-40B4-BE49-F238E27FC236}">
                    <a16:creationId xmlns:a16="http://schemas.microsoft.com/office/drawing/2014/main" id="{65F7C3F7-390D-42E8-BED3-E555E26DCD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24205" y="5668238"/>
                <a:ext cx="397042" cy="365760"/>
              </a:xfrm>
              <a:prstGeom prst="rect">
                <a:avLst/>
              </a:prstGeom>
            </p:spPr>
          </p:pic>
          <p:pic>
            <p:nvPicPr>
              <p:cNvPr id="33" name="Graphic 32">
                <a:extLst>
                  <a:ext uri="{FF2B5EF4-FFF2-40B4-BE49-F238E27FC236}">
                    <a16:creationId xmlns:a16="http://schemas.microsoft.com/office/drawing/2014/main" id="{BCDAF91A-0915-4BB5-B9E3-B2C3B0C068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24205" y="4638981"/>
                <a:ext cx="397042" cy="365760"/>
              </a:xfrm>
              <a:prstGeom prst="rect">
                <a:avLst/>
              </a:prstGeom>
            </p:spPr>
          </p:pic>
          <p:pic>
            <p:nvPicPr>
              <p:cNvPr id="34" name="Graphic 33">
                <a:extLst>
                  <a:ext uri="{FF2B5EF4-FFF2-40B4-BE49-F238E27FC236}">
                    <a16:creationId xmlns:a16="http://schemas.microsoft.com/office/drawing/2014/main" id="{758F3983-1E2D-4306-B8BC-5D57AC79492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24205" y="1696443"/>
                <a:ext cx="397042" cy="365760"/>
              </a:xfrm>
              <a:prstGeom prst="rect">
                <a:avLst/>
              </a:prstGeom>
            </p:spPr>
          </p:pic>
          <p:pic>
            <p:nvPicPr>
              <p:cNvPr id="35" name="Graphic 34">
                <a:extLst>
                  <a:ext uri="{FF2B5EF4-FFF2-40B4-BE49-F238E27FC236}">
                    <a16:creationId xmlns:a16="http://schemas.microsoft.com/office/drawing/2014/main" id="{601CD050-F124-43FB-9F52-2ABC2DB242D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34652" y="2681936"/>
                <a:ext cx="397042" cy="365760"/>
              </a:xfrm>
              <a:prstGeom prst="rect">
                <a:avLst/>
              </a:prstGeom>
            </p:spPr>
          </p:pic>
          <p:pic>
            <p:nvPicPr>
              <p:cNvPr id="36" name="Graphic 35">
                <a:extLst>
                  <a:ext uri="{FF2B5EF4-FFF2-40B4-BE49-F238E27FC236}">
                    <a16:creationId xmlns:a16="http://schemas.microsoft.com/office/drawing/2014/main" id="{1D36BC7A-01D8-4483-AF24-6793E13FEE0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25126" y="3644494"/>
                <a:ext cx="397042" cy="365760"/>
              </a:xfrm>
              <a:prstGeom prst="rect">
                <a:avLst/>
              </a:prstGeom>
            </p:spPr>
          </p:pic>
        </p:grpSp>
      </p:grpSp>
    </p:spTree>
    <p:custDataLst>
      <p:tags r:id="rId1"/>
    </p:custDataLst>
    <p:extLst>
      <p:ext uri="{BB962C8B-B14F-4D97-AF65-F5344CB8AC3E}">
        <p14:creationId xmlns:p14="http://schemas.microsoft.com/office/powerpoint/2010/main" val="281673215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_MASTER LAYOUT">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3475F69D-32DF-454A-9891-66B4A47252DC}"/>
              </a:ext>
            </a:extLst>
          </p:cNvPr>
          <p:cNvSpPr>
            <a:spLocks noGrp="1"/>
          </p:cNvSpPr>
          <p:nvPr>
            <p:ph type="title"/>
          </p:nvPr>
        </p:nvSpPr>
        <p:spPr>
          <a:xfrm>
            <a:off x="628650" y="448334"/>
            <a:ext cx="10969792" cy="516865"/>
          </a:xfrm>
        </p:spPr>
        <p:txBody>
          <a:bodyPr/>
          <a:lstStyle/>
          <a:p>
            <a:r>
              <a:rPr lang="en-US" noProof="0"/>
              <a:t>Click to edit Master title style</a:t>
            </a:r>
          </a:p>
        </p:txBody>
      </p:sp>
      <p:sp>
        <p:nvSpPr>
          <p:cNvPr id="9" name="Textplatzhalter 14">
            <a:extLst>
              <a:ext uri="{FF2B5EF4-FFF2-40B4-BE49-F238E27FC236}">
                <a16:creationId xmlns:a16="http://schemas.microsoft.com/office/drawing/2014/main" id="{1EFC2EDC-4A39-4D49-AFA6-3D6441822AC1}"/>
              </a:ext>
            </a:extLst>
          </p:cNvPr>
          <p:cNvSpPr>
            <a:spLocks noGrp="1"/>
          </p:cNvSpPr>
          <p:nvPr>
            <p:ph type="body" sz="quarter" idx="20" hasCustomPrompt="1"/>
          </p:nvPr>
        </p:nvSpPr>
        <p:spPr>
          <a:xfrm>
            <a:off x="627257" y="83887"/>
            <a:ext cx="10972800" cy="230012"/>
          </a:xfrm>
          <a:prstGeom prst="rect">
            <a:avLst/>
          </a:prstGeom>
          <a:ln>
            <a:solidFill>
              <a:schemeClr val="accent4"/>
            </a:solidFill>
          </a:ln>
        </p:spPr>
        <p:txBody>
          <a:bodyPr vert="horz" lIns="0" tIns="0" rIns="0" bIns="7200" anchor="ctr" anchorCtr="0"/>
          <a:lstStyle>
            <a:lvl1pPr>
              <a:lnSpc>
                <a:spcPts val="769"/>
              </a:lnSpc>
              <a:tabLst>
                <a:tab pos="105209" algn="l"/>
              </a:tabLst>
              <a:defRPr sz="1200" b="1" i="0" cap="none" spc="0" baseline="0">
                <a:solidFill>
                  <a:schemeClr val="bg1"/>
                </a:solidFill>
                <a:latin typeface="+mj-lt"/>
              </a:defRPr>
            </a:lvl1pPr>
            <a:lvl2pPr>
              <a:defRPr sz="414">
                <a:solidFill>
                  <a:srgbClr val="FF00FF"/>
                </a:solidFill>
              </a:defRPr>
            </a:lvl2pPr>
            <a:lvl3pPr>
              <a:defRPr sz="414">
                <a:solidFill>
                  <a:srgbClr val="FF00FF"/>
                </a:solidFill>
              </a:defRPr>
            </a:lvl3pPr>
            <a:lvl4pPr>
              <a:defRPr sz="414">
                <a:solidFill>
                  <a:srgbClr val="FF00FF"/>
                </a:solidFill>
              </a:defRPr>
            </a:lvl4pPr>
            <a:lvl5pPr>
              <a:defRPr sz="414">
                <a:solidFill>
                  <a:srgbClr val="FF00FF"/>
                </a:solidFill>
              </a:defRPr>
            </a:lvl5pPr>
          </a:lstStyle>
          <a:p>
            <a:pPr lvl="0"/>
            <a:r>
              <a:rPr lang="en-GB" noProof="0"/>
              <a:t>Enter section title here</a:t>
            </a:r>
          </a:p>
        </p:txBody>
      </p:sp>
    </p:spTree>
    <p:custDataLst>
      <p:tags r:id="rId1"/>
    </p:custDataLst>
    <p:extLst>
      <p:ext uri="{BB962C8B-B14F-4D97-AF65-F5344CB8AC3E}">
        <p14:creationId xmlns:p14="http://schemas.microsoft.com/office/powerpoint/2010/main" val="364897042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7_MASTER LAYOUT">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3475F69D-32DF-454A-9891-66B4A47252DC}"/>
              </a:ext>
            </a:extLst>
          </p:cNvPr>
          <p:cNvSpPr>
            <a:spLocks noGrp="1"/>
          </p:cNvSpPr>
          <p:nvPr>
            <p:ph type="title"/>
          </p:nvPr>
        </p:nvSpPr>
        <p:spPr>
          <a:xfrm>
            <a:off x="628650" y="448334"/>
            <a:ext cx="6858000" cy="516865"/>
          </a:xfrm>
        </p:spPr>
        <p:txBody>
          <a:bodyPr/>
          <a:lstStyle>
            <a:lvl1pPr>
              <a:defRPr>
                <a:solidFill>
                  <a:schemeClr val="bg1"/>
                </a:solidFill>
              </a:defRPr>
            </a:lvl1pPr>
          </a:lstStyle>
          <a:p>
            <a:r>
              <a:rPr lang="en-US" noProof="0"/>
              <a:t>Click to edit Master title style</a:t>
            </a:r>
          </a:p>
        </p:txBody>
      </p:sp>
      <p:pic>
        <p:nvPicPr>
          <p:cNvPr id="14" name="Picture 13">
            <a:extLst>
              <a:ext uri="{FF2B5EF4-FFF2-40B4-BE49-F238E27FC236}">
                <a16:creationId xmlns:a16="http://schemas.microsoft.com/office/drawing/2014/main" id="{A85A08E3-FAE5-410E-BE44-7B7FD99A4EE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52127" r="12798"/>
          <a:stretch/>
        </p:blipFill>
        <p:spPr>
          <a:xfrm>
            <a:off x="7915700" y="0"/>
            <a:ext cx="4276299" cy="6858000"/>
          </a:xfrm>
          <a:prstGeom prst="rect">
            <a:avLst/>
          </a:prstGeom>
        </p:spPr>
      </p:pic>
      <p:sp>
        <p:nvSpPr>
          <p:cNvPr id="2" name="Rectangle 1">
            <a:extLst>
              <a:ext uri="{FF2B5EF4-FFF2-40B4-BE49-F238E27FC236}">
                <a16:creationId xmlns:a16="http://schemas.microsoft.com/office/drawing/2014/main" id="{8DBCE483-1DBC-4B43-B602-0426586E4B80}"/>
              </a:ext>
            </a:extLst>
          </p:cNvPr>
          <p:cNvSpPr/>
          <p:nvPr userDrawn="1"/>
        </p:nvSpPr>
        <p:spPr>
          <a:xfrm>
            <a:off x="0" y="0"/>
            <a:ext cx="7915700" cy="6858000"/>
          </a:xfrm>
          <a:prstGeom prst="rect">
            <a:avLst/>
          </a:prstGeom>
          <a:solidFill>
            <a:schemeClr val="tx1"/>
          </a:solidFill>
          <a:ln w="12700" cap="flat" cmpd="sng" algn="ctr">
            <a:noFill/>
            <a:prstDash val="solid"/>
            <a:miter lim="800000"/>
          </a:ln>
          <a:effectLst/>
        </p:spPr>
        <p:txBody>
          <a:bodyPr wrap="none" lIns="54610" tIns="54610" rIns="54610" bIns="54610"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800" b="0" i="0" u="none" strike="noStrike" kern="0" cap="none" spc="0" normalizeH="0" baseline="0" noProof="0">
              <a:ln>
                <a:noFill/>
              </a:ln>
              <a:solidFill>
                <a:srgbClr val="FFFFFF"/>
              </a:solidFill>
              <a:effectLst/>
              <a:uLnTx/>
              <a:uFillTx/>
              <a:latin typeface="Arial"/>
              <a:ea typeface="+mn-ea"/>
              <a:cs typeface="+mn-cs"/>
            </a:endParaRPr>
          </a:p>
        </p:txBody>
      </p:sp>
      <p:sp>
        <p:nvSpPr>
          <p:cNvPr id="16" name="Freeform 19">
            <a:extLst>
              <a:ext uri="{FF2B5EF4-FFF2-40B4-BE49-F238E27FC236}">
                <a16:creationId xmlns:a16="http://schemas.microsoft.com/office/drawing/2014/main" id="{18365DCE-56EA-42E2-A1A0-290C9DAA2FB4}"/>
              </a:ext>
            </a:extLst>
          </p:cNvPr>
          <p:cNvSpPr>
            <a:spLocks noEditPoints="1"/>
          </p:cNvSpPr>
          <p:nvPr userDrawn="1"/>
        </p:nvSpPr>
        <p:spPr bwMode="auto">
          <a:xfrm>
            <a:off x="1003201" y="6477945"/>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TextBox 16">
            <a:extLst>
              <a:ext uri="{FF2B5EF4-FFF2-40B4-BE49-F238E27FC236}">
                <a16:creationId xmlns:a16="http://schemas.microsoft.com/office/drawing/2014/main" id="{97ED0DB2-729F-450F-B72D-4FBBB291ACB8}"/>
              </a:ext>
            </a:extLst>
          </p:cNvPr>
          <p:cNvSpPr txBox="1"/>
          <p:nvPr userDrawn="1"/>
        </p:nvSpPr>
        <p:spPr>
          <a:xfrm>
            <a:off x="1871933" y="6477944"/>
            <a:ext cx="5943600" cy="319055"/>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bg1"/>
                </a:solidFill>
                <a:effectLst/>
                <a:uLnTx/>
                <a:uFillTx/>
                <a:latin typeface="Arial" panose="020B0604020202020204"/>
                <a:ea typeface="+mn-ea"/>
                <a:cs typeface="+mn-cs"/>
              </a:rPr>
              <a:t>© 2022 KPMG LLP, a Delaware limited liability partnership and a member firm of the KPMG global organization of independent member firms affiliated with KPMG International Limited, a private English company limited by guarantee. All rights reserved. </a:t>
            </a:r>
            <a:endParaRPr kumimoji="0" lang="en-GB" sz="700" b="0" i="0" u="none" strike="noStrike" kern="1200" cap="none" spc="0" normalizeH="0" baseline="0" noProof="0">
              <a:ln>
                <a:noFill/>
              </a:ln>
              <a:solidFill>
                <a:schemeClr val="bg1"/>
              </a:solidFill>
              <a:effectLst/>
              <a:uLnTx/>
              <a:uFillTx/>
              <a:latin typeface="Arial" panose="020B0604020202020204"/>
              <a:ea typeface="+mn-ea"/>
              <a:cs typeface="+mn-cs"/>
            </a:endParaRPr>
          </a:p>
        </p:txBody>
      </p:sp>
      <p:sp>
        <p:nvSpPr>
          <p:cNvPr id="21" name="Rectangle 20">
            <a:extLst>
              <a:ext uri="{FF2B5EF4-FFF2-40B4-BE49-F238E27FC236}">
                <a16:creationId xmlns:a16="http://schemas.microsoft.com/office/drawing/2014/main" id="{18D5B7C3-4247-470D-92EB-39F8FED6FCF0}"/>
              </a:ext>
            </a:extLst>
          </p:cNvPr>
          <p:cNvSpPr/>
          <p:nvPr userDrawn="1"/>
        </p:nvSpPr>
        <p:spPr>
          <a:xfrm>
            <a:off x="7915700" y="0"/>
            <a:ext cx="4276299" cy="6858000"/>
          </a:xfrm>
          <a:prstGeom prst="rect">
            <a:avLst/>
          </a:prstGeom>
          <a:gradFill flip="none" rotWithShape="1">
            <a:gsLst>
              <a:gs pos="0">
                <a:srgbClr val="7213EA">
                  <a:alpha val="17000"/>
                </a:srgbClr>
              </a:gs>
              <a:gs pos="100000">
                <a:srgbClr val="1E49E2">
                  <a:alpha val="34000"/>
                </a:srgbClr>
              </a:gs>
            </a:gsLst>
            <a:lin ang="10800000" scaled="1"/>
            <a:tileRect/>
          </a:gradFill>
          <a:ln w="12700" cap="flat" cmpd="sng" algn="ctr">
            <a:noFill/>
            <a:prstDash val="solid"/>
            <a:miter lim="800000"/>
          </a:ln>
          <a:effectLst/>
        </p:spPr>
        <p:txBody>
          <a:bodyPr wrap="none" lIns="54610" tIns="54610" rIns="54610" bIns="54610"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800" b="0" i="0" u="none" strike="noStrike" kern="0" cap="none" spc="0" normalizeH="0" baseline="0" noProof="0">
              <a:ln>
                <a:noFill/>
              </a:ln>
              <a:solidFill>
                <a:srgbClr val="FFFFFF"/>
              </a:solidFill>
              <a:effectLst/>
              <a:uLnTx/>
              <a:uFillTx/>
              <a:latin typeface="Arial"/>
              <a:ea typeface="+mn-ea"/>
              <a:cs typeface="+mn-cs"/>
            </a:endParaRPr>
          </a:p>
        </p:txBody>
      </p:sp>
      <p:sp>
        <p:nvSpPr>
          <p:cNvPr id="22" name="Shape 8">
            <a:extLst>
              <a:ext uri="{FF2B5EF4-FFF2-40B4-BE49-F238E27FC236}">
                <a16:creationId xmlns:a16="http://schemas.microsoft.com/office/drawing/2014/main" id="{A5A6BF3E-5393-48BE-9E85-44676355012F}"/>
              </a:ext>
            </a:extLst>
          </p:cNvPr>
          <p:cNvSpPr txBox="1">
            <a:spLocks/>
          </p:cNvSpPr>
          <p:nvPr userDrawn="1"/>
        </p:nvSpPr>
        <p:spPr>
          <a:xfrm>
            <a:off x="10739438" y="6501685"/>
            <a:ext cx="449655"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000" b="0" i="0" u="none" strike="noStrike" kern="1200" cap="none" spc="0" normalizeH="0" baseline="0" noProof="0" smtClean="0">
                <a:ln>
                  <a:noFill/>
                </a:ln>
                <a:solidFill>
                  <a:schemeClr val="bg1"/>
                </a:solidFill>
                <a:effectLst/>
                <a:uLnTx/>
                <a:uFillTx/>
                <a:latin typeface="Arial" panose="020B0604020202020204"/>
                <a:ea typeface="Arial"/>
                <a:cs typeface="Arial" panose="020B0604020202020204" pitchFamily="34" charset="0"/>
                <a:sym typeface="Arial"/>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bg1"/>
              </a:solidFill>
              <a:effectLst/>
              <a:uLnTx/>
              <a:uFillTx/>
              <a:latin typeface="Arial" panose="020B0604020202020204"/>
              <a:ea typeface="Arial"/>
              <a:cs typeface="Arial" panose="020B0604020202020204" pitchFamily="34" charset="0"/>
              <a:sym typeface="Arial"/>
            </a:endParaRPr>
          </a:p>
        </p:txBody>
      </p:sp>
    </p:spTree>
    <p:custDataLst>
      <p:tags r:id="rId1"/>
    </p:custDataLst>
    <p:extLst>
      <p:ext uri="{BB962C8B-B14F-4D97-AF65-F5344CB8AC3E}">
        <p14:creationId xmlns:p14="http://schemas.microsoft.com/office/powerpoint/2010/main" val="282270313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
        <p:nvSpPr>
          <p:cNvPr id="3" name="Title 2"/>
          <p:cNvSpPr>
            <a:spLocks noGrp="1"/>
          </p:cNvSpPr>
          <p:nvPr>
            <p:ph type="title"/>
          </p:nvPr>
        </p:nvSpPr>
        <p:spPr>
          <a:xfrm>
            <a:off x="590550" y="365760"/>
            <a:ext cx="10603050" cy="533400"/>
          </a:xfrm>
        </p:spPr>
        <p:txBody>
          <a:bodyPr/>
          <a:lstStyle/>
          <a:p>
            <a:r>
              <a:rPr lang="en-US" noProof="0"/>
              <a:t>Click to edit Master title style</a:t>
            </a:r>
          </a:p>
        </p:txBody>
      </p:sp>
      <p:cxnSp>
        <p:nvCxnSpPr>
          <p:cNvPr id="4" name="Straight Connector 3">
            <a:extLst>
              <a:ext uri="{FF2B5EF4-FFF2-40B4-BE49-F238E27FC236}">
                <a16:creationId xmlns:a16="http://schemas.microsoft.com/office/drawing/2014/main" id="{95888AEE-B31C-4EEB-8A84-E48AC557B14A}"/>
              </a:ext>
            </a:extLst>
          </p:cNvPr>
          <p:cNvCxnSpPr>
            <a:cxnSpLocks/>
          </p:cNvCxnSpPr>
          <p:nvPr userDrawn="1"/>
        </p:nvCxnSpPr>
        <p:spPr>
          <a:xfrm>
            <a:off x="2430165" y="1295400"/>
            <a:ext cx="0" cy="4846320"/>
          </a:xfrm>
          <a:prstGeom prst="line">
            <a:avLst/>
          </a:prstGeom>
          <a:ln>
            <a:solidFill>
              <a:srgbClr val="00338D"/>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637146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 Image_KPMG Blue">
    <p:bg>
      <p:bgPr>
        <a:solidFill>
          <a:schemeClr val="accent2"/>
        </a:solidFill>
        <a:effectLst/>
      </p:bgPr>
    </p:bg>
    <p:spTree>
      <p:nvGrpSpPr>
        <p:cNvPr id="1" name=""/>
        <p:cNvGrpSpPr/>
        <p:nvPr/>
      </p:nvGrpSpPr>
      <p:grpSpPr>
        <a:xfrm>
          <a:off x="0" y="0"/>
          <a:ext cx="0" cy="0"/>
          <a:chOff x="0" y="0"/>
          <a:chExt cx="0" cy="0"/>
        </a:xfrm>
      </p:grpSpPr>
      <p:sp>
        <p:nvSpPr>
          <p:cNvPr id="28" name="Picture Placeholder 3">
            <a:extLst>
              <a:ext uri="{FF2B5EF4-FFF2-40B4-BE49-F238E27FC236}">
                <a16:creationId xmlns:a16="http://schemas.microsoft.com/office/drawing/2014/main" id="{445BA5F7-F13B-4C20-B0E0-112E55400EE4}"/>
              </a:ext>
            </a:extLst>
          </p:cNvPr>
          <p:cNvSpPr>
            <a:spLocks noGrp="1" noChangeAspect="1"/>
          </p:cNvSpPr>
          <p:nvPr>
            <p:ph type="pic" sz="quarter" idx="12"/>
          </p:nvPr>
        </p:nvSpPr>
        <p:spPr>
          <a:xfrm>
            <a:off x="741301" y="732868"/>
            <a:ext cx="3727618" cy="5392264"/>
          </a:xfrm>
          <a:solidFill>
            <a:schemeClr val="accent1"/>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
        <p:nvSpPr>
          <p:cNvPr id="2" name="Title 1"/>
          <p:cNvSpPr>
            <a:spLocks noGrp="1"/>
          </p:cNvSpPr>
          <p:nvPr>
            <p:ph type="ctrTitle" hasCustomPrompt="1"/>
          </p:nvPr>
        </p:nvSpPr>
        <p:spPr>
          <a:xfrm>
            <a:off x="5489910" y="1453783"/>
            <a:ext cx="5301922" cy="3446223"/>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4729193" y="614966"/>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6" name="Text Placeholder 3"/>
          <p:cNvSpPr>
            <a:spLocks noGrp="1"/>
          </p:cNvSpPr>
          <p:nvPr userDrawn="1">
            <p:ph type="body" sz="quarter" idx="11"/>
          </p:nvPr>
        </p:nvSpPr>
        <p:spPr>
          <a:xfrm>
            <a:off x="5489910" y="4953575"/>
            <a:ext cx="5301922"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pic>
        <p:nvPicPr>
          <p:cNvPr id="8" name="Graphic 7">
            <a:extLst>
              <a:ext uri="{FF2B5EF4-FFF2-40B4-BE49-F238E27FC236}">
                <a16:creationId xmlns:a16="http://schemas.microsoft.com/office/drawing/2014/main" id="{20418D56-2AD4-4649-A855-7B7DABEE4F4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89910" y="736722"/>
            <a:ext cx="914400" cy="368346"/>
          </a:xfrm>
          <a:prstGeom prst="rect">
            <a:avLst/>
          </a:prstGeom>
        </p:spPr>
      </p:pic>
    </p:spTree>
    <p:extLst>
      <p:ext uri="{BB962C8B-B14F-4D97-AF65-F5344CB8AC3E}">
        <p14:creationId xmlns:p14="http://schemas.microsoft.com/office/powerpoint/2010/main" val="428863346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647700" y="1406326"/>
            <a:ext cx="10858500" cy="4708724"/>
          </a:xfrm>
        </p:spPr>
        <p:txBody>
          <a:bodyPr/>
          <a:lstStyle>
            <a:lvl1pPr>
              <a:defRPr sz="1000">
                <a:solidFill>
                  <a:schemeClr val="accent3"/>
                </a:solidFill>
              </a:defRPr>
            </a:lvl1pPr>
            <a:lvl2pPr>
              <a:defRPr sz="900">
                <a:solidFill>
                  <a:schemeClr val="tx1"/>
                </a:solidFill>
              </a:defRPr>
            </a:lvl2pPr>
            <a:lvl3pPr>
              <a:defRPr sz="900">
                <a:solidFill>
                  <a:schemeClr val="tx1"/>
                </a:solidFill>
              </a:defRPr>
            </a:lvl3pPr>
            <a:lvl4pPr>
              <a:defRPr sz="900">
                <a:solidFill>
                  <a:schemeClr val="tx1"/>
                </a:solidFill>
              </a:defRPr>
            </a:lvl4pPr>
            <a:lvl5pPr>
              <a:defRPr sz="9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itle 2"/>
          <p:cNvSpPr>
            <a:spLocks noGrp="1"/>
          </p:cNvSpPr>
          <p:nvPr>
            <p:ph type="title"/>
          </p:nvPr>
        </p:nvSpPr>
        <p:spPr>
          <a:xfrm>
            <a:off x="647701" y="431800"/>
            <a:ext cx="10858500" cy="533400"/>
          </a:xfrm>
        </p:spPr>
        <p:txBody>
          <a:bodyPr/>
          <a:lstStyle/>
          <a:p>
            <a:r>
              <a:rPr lang="en-US" noProof="0"/>
              <a:t>Click to edit Master title style</a:t>
            </a:r>
          </a:p>
        </p:txBody>
      </p:sp>
    </p:spTree>
    <p:custDataLst>
      <p:tags r:id="rId1"/>
    </p:custDataLst>
    <p:extLst>
      <p:ext uri="{BB962C8B-B14F-4D97-AF65-F5344CB8AC3E}">
        <p14:creationId xmlns:p14="http://schemas.microsoft.com/office/powerpoint/2010/main" val="73421441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Only with Supertitl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0"/>
              <a:t>Click to edit Master title style</a:t>
            </a:r>
          </a:p>
        </p:txBody>
      </p:sp>
      <p:sp>
        <p:nvSpPr>
          <p:cNvPr id="4" name="Text Placeholder 4"/>
          <p:cNvSpPr>
            <a:spLocks noGrp="1"/>
          </p:cNvSpPr>
          <p:nvPr>
            <p:ph type="body" sz="quarter" idx="12" hasCustomPrompt="1"/>
          </p:nvPr>
        </p:nvSpPr>
        <p:spPr>
          <a:xfrm>
            <a:off x="998400" y="227993"/>
            <a:ext cx="10195200" cy="173736"/>
          </a:xfrm>
        </p:spPr>
        <p:txBody>
          <a:bodyPr anchor="b"/>
          <a:lstStyle>
            <a:lvl1pPr>
              <a:spcAft>
                <a:spcPts val="0"/>
              </a:spcAft>
              <a:defRPr sz="1200"/>
            </a:lvl1pPr>
          </a:lstStyle>
          <a:p>
            <a:pPr lvl="0"/>
            <a:r>
              <a:rPr lang="en-US"/>
              <a:t>Super title here</a:t>
            </a:r>
          </a:p>
        </p:txBody>
      </p:sp>
    </p:spTree>
    <p:extLst>
      <p:ext uri="{BB962C8B-B14F-4D97-AF65-F5344CB8AC3E}">
        <p14:creationId xmlns:p14="http://schemas.microsoft.com/office/powerpoint/2010/main" val="13602929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PROCESS FOUR COLUMN">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p>
        </p:txBody>
      </p:sp>
      <p:sp>
        <p:nvSpPr>
          <p:cNvPr id="9" name="Text Placeholder 8"/>
          <p:cNvSpPr>
            <a:spLocks noGrp="1"/>
          </p:cNvSpPr>
          <p:nvPr>
            <p:ph type="body" sz="quarter" idx="10"/>
          </p:nvPr>
        </p:nvSpPr>
        <p:spPr>
          <a:xfrm>
            <a:off x="1003200" y="1322388"/>
            <a:ext cx="2347200" cy="4554538"/>
          </a:xfrm>
        </p:spPr>
        <p:txBody>
          <a:bodyPr/>
          <a:lstStyle>
            <a:lvl1pPr>
              <a:defRPr sz="900"/>
            </a:lvl1pPr>
            <a:lvl2pPr>
              <a:defRPr sz="900">
                <a:solidFill>
                  <a:schemeClr val="tx1">
                    <a:lumMod val="65000"/>
                    <a:lumOff val="35000"/>
                  </a:schemeClr>
                </a:solidFill>
              </a:defRPr>
            </a:lvl2pPr>
            <a:lvl3pPr>
              <a:defRPr sz="900">
                <a:solidFill>
                  <a:schemeClr val="tx1">
                    <a:lumMod val="65000"/>
                    <a:lumOff val="35000"/>
                  </a:schemeClr>
                </a:solidFill>
              </a:defRPr>
            </a:lvl3pPr>
            <a:lvl4pPr>
              <a:defRPr sz="900">
                <a:solidFill>
                  <a:schemeClr val="tx1">
                    <a:lumMod val="65000"/>
                    <a:lumOff val="35000"/>
                  </a:schemeClr>
                </a:solidFill>
              </a:defRPr>
            </a:lvl4pPr>
            <a:lvl5pPr>
              <a:defRPr sz="900">
                <a:solidFill>
                  <a:schemeClr val="tx1">
                    <a:lumMod val="65000"/>
                    <a:lumOff val="3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8"/>
          <p:cNvSpPr>
            <a:spLocks noGrp="1"/>
          </p:cNvSpPr>
          <p:nvPr>
            <p:ph type="body" sz="quarter" idx="11"/>
          </p:nvPr>
        </p:nvSpPr>
        <p:spPr>
          <a:xfrm>
            <a:off x="3616000" y="1322388"/>
            <a:ext cx="2347200" cy="4554538"/>
          </a:xfrm>
        </p:spPr>
        <p:txBody>
          <a:bodyPr/>
          <a:lstStyle>
            <a:lvl1pPr>
              <a:defRPr sz="900"/>
            </a:lvl1pPr>
            <a:lvl2pPr>
              <a:defRPr sz="900">
                <a:solidFill>
                  <a:schemeClr val="tx1">
                    <a:lumMod val="65000"/>
                    <a:lumOff val="35000"/>
                  </a:schemeClr>
                </a:solidFill>
              </a:defRPr>
            </a:lvl2pPr>
            <a:lvl3pPr>
              <a:defRPr sz="900">
                <a:solidFill>
                  <a:schemeClr val="tx1">
                    <a:lumMod val="65000"/>
                    <a:lumOff val="35000"/>
                  </a:schemeClr>
                </a:solidFill>
              </a:defRPr>
            </a:lvl3pPr>
            <a:lvl4pPr>
              <a:defRPr sz="900">
                <a:solidFill>
                  <a:schemeClr val="tx1">
                    <a:lumMod val="65000"/>
                    <a:lumOff val="35000"/>
                  </a:schemeClr>
                </a:solidFill>
              </a:defRPr>
            </a:lvl4pPr>
            <a:lvl5pPr>
              <a:defRPr sz="900">
                <a:solidFill>
                  <a:schemeClr val="tx1">
                    <a:lumMod val="65000"/>
                    <a:lumOff val="3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2"/>
          </p:nvPr>
        </p:nvSpPr>
        <p:spPr>
          <a:xfrm>
            <a:off x="6228800" y="1322388"/>
            <a:ext cx="2347200" cy="4554538"/>
          </a:xfrm>
        </p:spPr>
        <p:txBody>
          <a:bodyPr/>
          <a:lstStyle>
            <a:lvl1pPr>
              <a:defRPr sz="900"/>
            </a:lvl1pPr>
            <a:lvl2pPr>
              <a:defRPr sz="900">
                <a:solidFill>
                  <a:schemeClr val="tx1">
                    <a:lumMod val="65000"/>
                    <a:lumOff val="35000"/>
                  </a:schemeClr>
                </a:solidFill>
              </a:defRPr>
            </a:lvl2pPr>
            <a:lvl3pPr>
              <a:defRPr sz="900">
                <a:solidFill>
                  <a:schemeClr val="tx1">
                    <a:lumMod val="65000"/>
                    <a:lumOff val="35000"/>
                  </a:schemeClr>
                </a:solidFill>
              </a:defRPr>
            </a:lvl3pPr>
            <a:lvl4pPr>
              <a:defRPr sz="900">
                <a:solidFill>
                  <a:schemeClr val="tx1">
                    <a:lumMod val="65000"/>
                    <a:lumOff val="35000"/>
                  </a:schemeClr>
                </a:solidFill>
              </a:defRPr>
            </a:lvl4pPr>
            <a:lvl5pPr>
              <a:defRPr sz="900">
                <a:solidFill>
                  <a:schemeClr val="tx1">
                    <a:lumMod val="65000"/>
                    <a:lumOff val="3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3"/>
          </p:nvPr>
        </p:nvSpPr>
        <p:spPr>
          <a:xfrm>
            <a:off x="8841600" y="1322388"/>
            <a:ext cx="2347200" cy="4554538"/>
          </a:xfrm>
        </p:spPr>
        <p:txBody>
          <a:bodyPr/>
          <a:lstStyle>
            <a:lvl1pPr>
              <a:defRPr sz="900"/>
            </a:lvl1pPr>
            <a:lvl2pPr>
              <a:defRPr sz="900">
                <a:solidFill>
                  <a:schemeClr val="tx1">
                    <a:lumMod val="65000"/>
                    <a:lumOff val="35000"/>
                  </a:schemeClr>
                </a:solidFill>
              </a:defRPr>
            </a:lvl2pPr>
            <a:lvl3pPr>
              <a:defRPr sz="900">
                <a:solidFill>
                  <a:schemeClr val="tx1">
                    <a:lumMod val="65000"/>
                    <a:lumOff val="35000"/>
                  </a:schemeClr>
                </a:solidFill>
              </a:defRPr>
            </a:lvl3pPr>
            <a:lvl4pPr>
              <a:defRPr sz="900">
                <a:solidFill>
                  <a:schemeClr val="tx1">
                    <a:lumMod val="65000"/>
                    <a:lumOff val="35000"/>
                  </a:schemeClr>
                </a:solidFill>
              </a:defRPr>
            </a:lvl4pPr>
            <a:lvl5pPr>
              <a:defRPr sz="900">
                <a:solidFill>
                  <a:schemeClr val="tx1">
                    <a:lumMod val="65000"/>
                    <a:lumOff val="3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4">
            <a:extLst>
              <a:ext uri="{FF2B5EF4-FFF2-40B4-BE49-F238E27FC236}">
                <a16:creationId xmlns:a16="http://schemas.microsoft.com/office/drawing/2014/main" id="{36CFC500-3D5D-4FB5-B47E-BFC0560F1C82}"/>
              </a:ext>
            </a:extLst>
          </p:cNvPr>
          <p:cNvSpPr>
            <a:spLocks noGrp="1"/>
          </p:cNvSpPr>
          <p:nvPr>
            <p:ph sz="quarter" idx="14"/>
          </p:nvPr>
        </p:nvSpPr>
        <p:spPr>
          <a:xfrm>
            <a:off x="998538" y="0"/>
            <a:ext cx="10201275" cy="431800"/>
          </a:xfrm>
        </p:spPr>
        <p:txBody>
          <a:bodyPr anchor="ctr"/>
          <a:lstStyle>
            <a:lvl1pPr>
              <a:defRPr sz="1050">
                <a:solidFill>
                  <a:srgbClr val="005EB8"/>
                </a:solidFill>
              </a:defRPr>
            </a:lvl1pPr>
          </a:lstStyle>
          <a:p>
            <a:pPr lvl="0"/>
            <a:r>
              <a:rPr lang="en-US"/>
              <a:t>Click to edit Master text styles</a:t>
            </a:r>
          </a:p>
        </p:txBody>
      </p:sp>
    </p:spTree>
    <p:extLst>
      <p:ext uri="{BB962C8B-B14F-4D97-AF65-F5344CB8AC3E}">
        <p14:creationId xmlns:p14="http://schemas.microsoft.com/office/powerpoint/2010/main" val="97980250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8400" y="1330126"/>
            <a:ext cx="10195200" cy="4546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itle 2"/>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298885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 Image_Cobalt Blue">
    <p:bg>
      <p:bgPr>
        <a:solidFill>
          <a:schemeClr val="accent1"/>
        </a:solidFill>
        <a:effectLst/>
      </p:bgPr>
    </p:bg>
    <p:spTree>
      <p:nvGrpSpPr>
        <p:cNvPr id="1" name=""/>
        <p:cNvGrpSpPr/>
        <p:nvPr/>
      </p:nvGrpSpPr>
      <p:grpSpPr>
        <a:xfrm>
          <a:off x="0" y="0"/>
          <a:ext cx="0" cy="0"/>
          <a:chOff x="0" y="0"/>
          <a:chExt cx="0" cy="0"/>
        </a:xfrm>
      </p:grpSpPr>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998476"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998476"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28" name="Picture Placeholder 3">
            <a:extLst>
              <a:ext uri="{FF2B5EF4-FFF2-40B4-BE49-F238E27FC236}">
                <a16:creationId xmlns:a16="http://schemas.microsoft.com/office/drawing/2014/main" id="{1D0B9D96-907F-4E37-B5A7-830AD095F223}"/>
              </a:ext>
            </a:extLst>
          </p:cNvPr>
          <p:cNvSpPr>
            <a:spLocks noGrp="1" noChangeAspect="1"/>
          </p:cNvSpPr>
          <p:nvPr>
            <p:ph type="pic" sz="quarter" idx="12"/>
          </p:nvPr>
        </p:nvSpPr>
        <p:spPr>
          <a:xfrm>
            <a:off x="4909676" y="1456388"/>
            <a:ext cx="6283848" cy="4364991"/>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
        <p:nvSpPr>
          <p:cNvPr id="34" name="Title 1">
            <a:extLst>
              <a:ext uri="{FF2B5EF4-FFF2-40B4-BE49-F238E27FC236}">
                <a16:creationId xmlns:a16="http://schemas.microsoft.com/office/drawing/2014/main" id="{E8E14845-BB2E-4EA2-8CBD-F35A520E366D}"/>
              </a:ext>
            </a:extLst>
          </p:cNvPr>
          <p:cNvSpPr>
            <a:spLocks noGrp="1"/>
          </p:cNvSpPr>
          <p:nvPr>
            <p:ph type="ctrTitle" hasCustomPrompt="1"/>
          </p:nvPr>
        </p:nvSpPr>
        <p:spPr>
          <a:xfrm>
            <a:off x="741301" y="1456388"/>
            <a:ext cx="3432043" cy="3427743"/>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40" name="Text Placeholder 3">
            <a:extLst>
              <a:ext uri="{FF2B5EF4-FFF2-40B4-BE49-F238E27FC236}">
                <a16:creationId xmlns:a16="http://schemas.microsoft.com/office/drawing/2014/main" id="{423222F2-0E39-45E4-8918-49125CD7C1EA}"/>
              </a:ext>
            </a:extLst>
          </p:cNvPr>
          <p:cNvSpPr>
            <a:spLocks noGrp="1"/>
          </p:cNvSpPr>
          <p:nvPr>
            <p:ph type="body" sz="quarter" idx="11"/>
          </p:nvPr>
        </p:nvSpPr>
        <p:spPr>
          <a:xfrm>
            <a:off x="741301" y="5007010"/>
            <a:ext cx="3432043"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pic>
        <p:nvPicPr>
          <p:cNvPr id="10" name="Graphic 9">
            <a:extLst>
              <a:ext uri="{FF2B5EF4-FFF2-40B4-BE49-F238E27FC236}">
                <a16:creationId xmlns:a16="http://schemas.microsoft.com/office/drawing/2014/main" id="{C6BE9D60-8E37-4DED-A951-A9C36EAA76D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17376936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TITLE SLIDE Right Horizontal Window Image_Cobalt Blue">
    <p:bg>
      <p:bgPr>
        <a:solidFill>
          <a:schemeClr val="accent1"/>
        </a:solidFill>
        <a:effectLst/>
      </p:bgPr>
    </p:bg>
    <p:spTree>
      <p:nvGrpSpPr>
        <p:cNvPr id="1" name=""/>
        <p:cNvGrpSpPr/>
        <p:nvPr/>
      </p:nvGrpSpPr>
      <p:grpSpPr>
        <a:xfrm>
          <a:off x="0" y="0"/>
          <a:ext cx="0" cy="0"/>
          <a:chOff x="0" y="0"/>
          <a:chExt cx="0" cy="0"/>
        </a:xfrm>
      </p:grpSpPr>
      <p:pic>
        <p:nvPicPr>
          <p:cNvPr id="3" name="Picture 2" descr="A close-up of a hand holding a syringe&#10;&#10;Description automatically generated with medium confidence">
            <a:extLst>
              <a:ext uri="{FF2B5EF4-FFF2-40B4-BE49-F238E27FC236}">
                <a16:creationId xmlns:a16="http://schemas.microsoft.com/office/drawing/2014/main" id="{84A889BA-4296-43FD-924D-49C462FF8C9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524" y="0"/>
            <a:ext cx="12188952" cy="6858000"/>
          </a:xfrm>
          <a:prstGeom prst="rect">
            <a:avLst/>
          </a:prstGeom>
        </p:spPr>
      </p:pic>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998476"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998476"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4" name="Title 1">
            <a:extLst>
              <a:ext uri="{FF2B5EF4-FFF2-40B4-BE49-F238E27FC236}">
                <a16:creationId xmlns:a16="http://schemas.microsoft.com/office/drawing/2014/main" id="{E8E14845-BB2E-4EA2-8CBD-F35A520E366D}"/>
              </a:ext>
            </a:extLst>
          </p:cNvPr>
          <p:cNvSpPr>
            <a:spLocks noGrp="1"/>
          </p:cNvSpPr>
          <p:nvPr>
            <p:ph type="ctrTitle" hasCustomPrompt="1"/>
          </p:nvPr>
        </p:nvSpPr>
        <p:spPr>
          <a:xfrm>
            <a:off x="741301" y="1456388"/>
            <a:ext cx="5557899" cy="3427743"/>
          </a:xfrm>
          <a:noFill/>
          <a:ln w="3175">
            <a:noFill/>
            <a:prstDash val="lgDash"/>
          </a:ln>
        </p:spPr>
        <p:txBody>
          <a:bodyPr lIns="0" tIns="0" rIns="0" bIns="0" anchor="t" anchorCtr="0">
            <a:noAutofit/>
          </a:bodyPr>
          <a:lstStyle>
            <a:lvl1pPr algn="l">
              <a:defRPr sz="7200" baseline="0">
                <a:solidFill>
                  <a:schemeClr val="bg1"/>
                </a:solidFill>
              </a:defRPr>
            </a:lvl1pPr>
          </a:lstStyle>
          <a:p>
            <a:r>
              <a:rPr lang="en-GB"/>
              <a:t>Title slide text only</a:t>
            </a:r>
            <a:endParaRPr lang="en-US"/>
          </a:p>
        </p:txBody>
      </p:sp>
      <p:sp>
        <p:nvSpPr>
          <p:cNvPr id="40" name="Text Placeholder 3">
            <a:extLst>
              <a:ext uri="{FF2B5EF4-FFF2-40B4-BE49-F238E27FC236}">
                <a16:creationId xmlns:a16="http://schemas.microsoft.com/office/drawing/2014/main" id="{423222F2-0E39-45E4-8918-49125CD7C1EA}"/>
              </a:ext>
            </a:extLst>
          </p:cNvPr>
          <p:cNvSpPr>
            <a:spLocks noGrp="1"/>
          </p:cNvSpPr>
          <p:nvPr>
            <p:ph type="body" sz="quarter" idx="11"/>
          </p:nvPr>
        </p:nvSpPr>
        <p:spPr>
          <a:xfrm>
            <a:off x="741301" y="5007010"/>
            <a:ext cx="5557899"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pic>
        <p:nvPicPr>
          <p:cNvPr id="10" name="Graphic 9">
            <a:extLst>
              <a:ext uri="{FF2B5EF4-FFF2-40B4-BE49-F238E27FC236}">
                <a16:creationId xmlns:a16="http://schemas.microsoft.com/office/drawing/2014/main" id="{C6BE9D60-8E37-4DED-A951-A9C36EAA76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1301" y="736722"/>
            <a:ext cx="914400" cy="368346"/>
          </a:xfrm>
          <a:prstGeom prst="rect">
            <a:avLst/>
          </a:prstGeom>
        </p:spPr>
      </p:pic>
    </p:spTree>
    <p:custDataLst>
      <p:tags r:id="rId1"/>
    </p:custDataLst>
    <p:extLst>
      <p:ext uri="{BB962C8B-B14F-4D97-AF65-F5344CB8AC3E}">
        <p14:creationId xmlns:p14="http://schemas.microsoft.com/office/powerpoint/2010/main" val="13658750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TITLE SLIDE Right Horizontal Window Image_Cobalt Blue">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F10B6B-214C-4484-97B3-BEFCC291E84E}"/>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b="10565"/>
          <a:stretch/>
        </p:blipFill>
        <p:spPr>
          <a:xfrm>
            <a:off x="0" y="0"/>
            <a:ext cx="12192000" cy="6858000"/>
          </a:xfrm>
          <a:prstGeom prst="rect">
            <a:avLst/>
          </a:prstGeom>
        </p:spPr>
      </p:pic>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998476"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998476"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4" name="Title 1">
            <a:extLst>
              <a:ext uri="{FF2B5EF4-FFF2-40B4-BE49-F238E27FC236}">
                <a16:creationId xmlns:a16="http://schemas.microsoft.com/office/drawing/2014/main" id="{E8E14845-BB2E-4EA2-8CBD-F35A520E366D}"/>
              </a:ext>
            </a:extLst>
          </p:cNvPr>
          <p:cNvSpPr>
            <a:spLocks noGrp="1"/>
          </p:cNvSpPr>
          <p:nvPr>
            <p:ph type="ctrTitle" hasCustomPrompt="1"/>
          </p:nvPr>
        </p:nvSpPr>
        <p:spPr>
          <a:xfrm>
            <a:off x="741301" y="1456388"/>
            <a:ext cx="5557899" cy="3427743"/>
          </a:xfrm>
          <a:noFill/>
          <a:ln w="3175">
            <a:noFill/>
            <a:prstDash val="lgDash"/>
          </a:ln>
        </p:spPr>
        <p:txBody>
          <a:bodyPr lIns="0" tIns="0" rIns="0" bIns="0" anchor="t" anchorCtr="0">
            <a:noAutofit/>
          </a:bodyPr>
          <a:lstStyle>
            <a:lvl1pPr algn="l">
              <a:defRPr sz="7200" baseline="0">
                <a:solidFill>
                  <a:srgbClr val="00338D"/>
                </a:solidFill>
              </a:defRPr>
            </a:lvl1pPr>
          </a:lstStyle>
          <a:p>
            <a:r>
              <a:rPr lang="en-GB"/>
              <a:t>Title slide text only</a:t>
            </a:r>
            <a:endParaRPr lang="en-US"/>
          </a:p>
        </p:txBody>
      </p:sp>
      <p:sp>
        <p:nvSpPr>
          <p:cNvPr id="40" name="Text Placeholder 3">
            <a:extLst>
              <a:ext uri="{FF2B5EF4-FFF2-40B4-BE49-F238E27FC236}">
                <a16:creationId xmlns:a16="http://schemas.microsoft.com/office/drawing/2014/main" id="{423222F2-0E39-45E4-8918-49125CD7C1EA}"/>
              </a:ext>
            </a:extLst>
          </p:cNvPr>
          <p:cNvSpPr>
            <a:spLocks noGrp="1"/>
          </p:cNvSpPr>
          <p:nvPr>
            <p:ph type="body" sz="quarter" idx="11"/>
          </p:nvPr>
        </p:nvSpPr>
        <p:spPr>
          <a:xfrm>
            <a:off x="741301" y="5007010"/>
            <a:ext cx="5557899" cy="810000"/>
          </a:xfrm>
          <a:ln w="3175">
            <a:noFill/>
            <a:prstDash val="lgDash"/>
          </a:ln>
        </p:spPr>
        <p:txBody>
          <a:bodyPr wrap="square" anchor="b">
            <a:noAutofit/>
          </a:bodyPr>
          <a:lstStyle>
            <a:lvl1pPr>
              <a:defRPr sz="1400">
                <a:solidFill>
                  <a:srgbClr val="00338D"/>
                </a:solidFill>
              </a:defRPr>
            </a:lvl1pPr>
            <a:lvl2pPr>
              <a:defRPr sz="1400">
                <a:solidFill>
                  <a:srgbClr val="00338D"/>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pic>
        <p:nvPicPr>
          <p:cNvPr id="10" name="Graphic 9">
            <a:extLst>
              <a:ext uri="{FF2B5EF4-FFF2-40B4-BE49-F238E27FC236}">
                <a16:creationId xmlns:a16="http://schemas.microsoft.com/office/drawing/2014/main" id="{C6BE9D60-8E37-4DED-A951-A9C36EAA76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1301" y="736722"/>
            <a:ext cx="914400" cy="368346"/>
          </a:xfrm>
          <a:prstGeom prst="rect">
            <a:avLst/>
          </a:prstGeom>
        </p:spPr>
      </p:pic>
    </p:spTree>
    <p:custDataLst>
      <p:tags r:id="rId1"/>
    </p:custDataLst>
    <p:extLst>
      <p:ext uri="{BB962C8B-B14F-4D97-AF65-F5344CB8AC3E}">
        <p14:creationId xmlns:p14="http://schemas.microsoft.com/office/powerpoint/2010/main" val="1616163988"/>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ags" Target="../tags/tag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95364" y="431800"/>
            <a:ext cx="10204450" cy="53340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995362" y="1330325"/>
            <a:ext cx="10200683" cy="454660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Shape 8"/>
          <p:cNvSpPr txBox="1">
            <a:spLocks/>
          </p:cNvSpPr>
          <p:nvPr userDrawn="1"/>
        </p:nvSpPr>
        <p:spPr>
          <a:xfrm>
            <a:off x="10946607" y="643844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900" smtClean="0">
                <a:solidFill>
                  <a:schemeClr val="accent2"/>
                </a:solidFill>
                <a:latin typeface="+mn-lt"/>
                <a:ea typeface="Arial"/>
                <a:cs typeface="Arial" panose="020B0604020202020204" pitchFamily="34" charset="0"/>
              </a:rPr>
              <a:pPr algn="r"/>
              <a:t>‹#›</a:t>
            </a:fld>
            <a:endParaRPr lang="en-GB" sz="900">
              <a:solidFill>
                <a:schemeClr val="accent2"/>
              </a:solidFill>
              <a:latin typeface="+mn-lt"/>
              <a:ea typeface="Arial"/>
              <a:cs typeface="Arial" panose="020B0604020202020204" pitchFamily="34" charset="0"/>
            </a:endParaRPr>
          </a:p>
        </p:txBody>
      </p:sp>
      <p:sp>
        <p:nvSpPr>
          <p:cNvPr id="8" name="TextBox 7">
            <a:extLst>
              <a:ext uri="{C183D7F6-B498-43B3-948B-1728B52AA6E4}">
                <adec:decorative xmlns:adec="http://schemas.microsoft.com/office/drawing/2017/decorative" val="1"/>
              </a:ext>
            </a:extLst>
          </p:cNvPr>
          <p:cNvSpPr txBox="1"/>
          <p:nvPr userDrawn="1"/>
        </p:nvSpPr>
        <p:spPr>
          <a:xfrm>
            <a:off x="1885684" y="6438447"/>
            <a:ext cx="4667513"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2923 KPMG LLP, a Delaware limited liability partnership and a member firm of the KPMG global organization of independent member firms affiliated with KPMG International Limited, a private English company limited by guarantee. All rights reserved. USCS003445</a:t>
            </a:r>
          </a:p>
        </p:txBody>
      </p:sp>
      <p:sp>
        <p:nvSpPr>
          <p:cNvPr id="4" name="Graphic 8">
            <a:extLst>
              <a:ext uri="{FF2B5EF4-FFF2-40B4-BE49-F238E27FC236}">
                <a16:creationId xmlns:a16="http://schemas.microsoft.com/office/drawing/2014/main" id="{9AC77B96-D96C-4FA2-858B-DEE0A3A7B7B6}"/>
              </a:ext>
            </a:extLst>
          </p:cNvPr>
          <p:cNvSpPr/>
          <p:nvPr/>
        </p:nvSpPr>
        <p:spPr>
          <a:xfrm>
            <a:off x="1003200" y="643844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custDataLst>
      <p:tags r:id="rId65"/>
    </p:custDataLst>
    <p:extLst>
      <p:ext uri="{BB962C8B-B14F-4D97-AF65-F5344CB8AC3E}">
        <p14:creationId xmlns:p14="http://schemas.microsoft.com/office/powerpoint/2010/main" val="35186713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872" r:id="rId6"/>
    <p:sldLayoutId id="2147483667" r:id="rId7"/>
    <p:sldLayoutId id="2147483668" r:id="rId8"/>
    <p:sldLayoutId id="2147483669" r:id="rId9"/>
    <p:sldLayoutId id="2147483670" r:id="rId10"/>
    <p:sldLayoutId id="2147483875" r:id="rId11"/>
    <p:sldLayoutId id="2147483666" r:id="rId12"/>
    <p:sldLayoutId id="2147483803" r:id="rId13"/>
    <p:sldLayoutId id="2147483681" r:id="rId14"/>
    <p:sldLayoutId id="2147483694" r:id="rId15"/>
    <p:sldLayoutId id="2147483695" r:id="rId16"/>
    <p:sldLayoutId id="2147483698" r:id="rId17"/>
    <p:sldLayoutId id="2147483702" r:id="rId18"/>
    <p:sldLayoutId id="2147483703"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 id="2147483718" r:id="rId33"/>
    <p:sldLayoutId id="2147483719" r:id="rId34"/>
    <p:sldLayoutId id="2147483720" r:id="rId35"/>
    <p:sldLayoutId id="2147483721" r:id="rId36"/>
    <p:sldLayoutId id="2147483722" r:id="rId37"/>
    <p:sldLayoutId id="2147483723" r:id="rId38"/>
    <p:sldLayoutId id="2147483724" r:id="rId39"/>
    <p:sldLayoutId id="2147483725" r:id="rId40"/>
    <p:sldLayoutId id="2147483726" r:id="rId41"/>
    <p:sldLayoutId id="2147483727" r:id="rId42"/>
    <p:sldLayoutId id="2147483728" r:id="rId43"/>
    <p:sldLayoutId id="2147483729" r:id="rId44"/>
    <p:sldLayoutId id="2147483730" r:id="rId45"/>
    <p:sldLayoutId id="2147483731" r:id="rId46"/>
    <p:sldLayoutId id="2147483732" r:id="rId47"/>
    <p:sldLayoutId id="2147483733" r:id="rId48"/>
    <p:sldLayoutId id="2147483734" r:id="rId49"/>
    <p:sldLayoutId id="2147483735" r:id="rId50"/>
    <p:sldLayoutId id="2147483736" r:id="rId51"/>
    <p:sldLayoutId id="2147483737" r:id="rId52"/>
    <p:sldLayoutId id="2147483876" r:id="rId53"/>
    <p:sldLayoutId id="2147483741" r:id="rId54"/>
    <p:sldLayoutId id="2147483742" r:id="rId55"/>
    <p:sldLayoutId id="2147483743" r:id="rId56"/>
    <p:sldLayoutId id="2147483746" r:id="rId57"/>
    <p:sldLayoutId id="2147483747" r:id="rId58"/>
    <p:sldLayoutId id="2147483748" r:id="rId59"/>
    <p:sldLayoutId id="2147483749" r:id="rId60"/>
    <p:sldLayoutId id="2147483868" r:id="rId61"/>
    <p:sldLayoutId id="2147483869" r:id="rId62"/>
    <p:sldLayoutId id="2147483870" r:id="rId63"/>
  </p:sldLayoutIdLst>
  <p:txStyles>
    <p:titleStyle>
      <a:lvl1pPr algn="l" defTabSz="914400" rtl="0" eaLnBrk="1" latinLnBrk="0" hangingPunct="1">
        <a:lnSpc>
          <a:spcPct val="70000"/>
        </a:lnSpc>
        <a:spcBef>
          <a:spcPct val="0"/>
        </a:spcBef>
        <a:buNone/>
        <a:defRPr sz="440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16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600" kern="1200">
          <a:solidFill>
            <a:schemeClr val="tx1"/>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a:solidFill>
            <a:schemeClr val="tx1"/>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a:solidFill>
            <a:schemeClr val="tx1"/>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baseline="0">
          <a:solidFill>
            <a:schemeClr val="tx1"/>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02">
          <p15:clr>
            <a:srgbClr val="F26B43"/>
          </p15:clr>
        </p15:guide>
        <p15:guide id="2" pos="627">
          <p15:clr>
            <a:srgbClr val="F26B43"/>
          </p15:clr>
        </p15:guide>
        <p15:guide id="3" pos="7055">
          <p15:clr>
            <a:srgbClr val="F26B43"/>
          </p15:clr>
        </p15:guide>
        <p15:guide id="4" orient="horz" pos="838">
          <p15:clr>
            <a:srgbClr val="F26B43"/>
          </p15:clr>
        </p15:guide>
        <p15:guide id="5" orient="horz" pos="612">
          <p15:clr>
            <a:srgbClr val="F26B43"/>
          </p15:clr>
        </p15:guide>
        <p15:guide id="6" orient="horz" pos="27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4.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4.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image" Target="../media/image40.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hyperlink" Target="https://kpmgoneuk-my.sharepoint.com/personal/mike_poole_kpmg_co_uk/Documents/Desktop/Templates%20for%20ESG/KPMG%20ESG%20A4%20portrait%20template%20(RGB).pptx?web=1" TargetMode="External"/><Relationship Id="rId2" Type="http://schemas.openxmlformats.org/officeDocument/2006/relationships/slideLayout" Target="../slideLayouts/slideLayout52.xml"/><Relationship Id="rId1" Type="http://schemas.openxmlformats.org/officeDocument/2006/relationships/tags" Target="../tags/tag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07DD67-2CD2-4813-8C87-84123215F404}"/>
              </a:ext>
            </a:extLst>
          </p:cNvPr>
          <p:cNvSpPr>
            <a:spLocks noGrp="1"/>
          </p:cNvSpPr>
          <p:nvPr>
            <p:ph type="ctrTitle"/>
          </p:nvPr>
        </p:nvSpPr>
        <p:spPr>
          <a:xfrm>
            <a:off x="741301" y="1715128"/>
            <a:ext cx="6666366" cy="3427743"/>
          </a:xfrm>
        </p:spPr>
        <p:txBody>
          <a:bodyPr/>
          <a:lstStyle/>
          <a:p>
            <a:r>
              <a:rPr lang="en-US" dirty="0"/>
              <a:t>Eaton – Saviynt </a:t>
            </a:r>
            <a:br>
              <a:rPr lang="en-US" dirty="0"/>
            </a:br>
            <a:r>
              <a:rPr lang="en-US" dirty="0"/>
              <a:t>SC 2.0 Connectivity</a:t>
            </a:r>
            <a:br>
              <a:rPr lang="en-US" dirty="0"/>
            </a:br>
            <a:br>
              <a:rPr lang="en-US" dirty="0"/>
            </a:br>
            <a:endParaRPr lang="en-US" dirty="0"/>
          </a:p>
        </p:txBody>
      </p:sp>
      <p:sp>
        <p:nvSpPr>
          <p:cNvPr id="5" name="Text Placeholder 4">
            <a:extLst>
              <a:ext uri="{FF2B5EF4-FFF2-40B4-BE49-F238E27FC236}">
                <a16:creationId xmlns:a16="http://schemas.microsoft.com/office/drawing/2014/main" id="{BDC3A214-2EE8-4F9C-9511-543CE56EEAC3}"/>
              </a:ext>
            </a:extLst>
          </p:cNvPr>
          <p:cNvSpPr>
            <a:spLocks noGrp="1"/>
          </p:cNvSpPr>
          <p:nvPr>
            <p:ph type="body" sz="quarter" idx="11"/>
          </p:nvPr>
        </p:nvSpPr>
        <p:spPr/>
        <p:txBody>
          <a:bodyPr/>
          <a:lstStyle/>
          <a:p>
            <a:r>
              <a:rPr lang="en-US" dirty="0"/>
              <a:t>August 1, 2023</a:t>
            </a:r>
          </a:p>
          <a:p>
            <a:r>
              <a:rPr lang="en-US" dirty="0"/>
              <a:t>____</a:t>
            </a:r>
          </a:p>
          <a:p>
            <a:endParaRPr lang="en-US" sz="700" dirty="0"/>
          </a:p>
          <a:p>
            <a:r>
              <a:rPr lang="en-US" dirty="0"/>
              <a:t>kpmg.com</a:t>
            </a:r>
          </a:p>
        </p:txBody>
      </p:sp>
    </p:spTree>
    <p:custDataLst>
      <p:tags r:id="rId1"/>
    </p:custDataLst>
    <p:extLst>
      <p:ext uri="{BB962C8B-B14F-4D97-AF65-F5344CB8AC3E}">
        <p14:creationId xmlns:p14="http://schemas.microsoft.com/office/powerpoint/2010/main" val="4014741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7C4C2-5194-8CF8-6095-B92E1457AFBA}"/>
              </a:ext>
            </a:extLst>
          </p:cNvPr>
          <p:cNvSpPr>
            <a:spLocks noGrp="1"/>
          </p:cNvSpPr>
          <p:nvPr>
            <p:ph type="title"/>
          </p:nvPr>
        </p:nvSpPr>
        <p:spPr/>
        <p:txBody>
          <a:bodyPr/>
          <a:lstStyle/>
          <a:p>
            <a:endParaRPr lang="en-US" dirty="0"/>
          </a:p>
        </p:txBody>
      </p:sp>
      <p:grpSp>
        <p:nvGrpSpPr>
          <p:cNvPr id="62" name="Group 61">
            <a:extLst>
              <a:ext uri="{FF2B5EF4-FFF2-40B4-BE49-F238E27FC236}">
                <a16:creationId xmlns:a16="http://schemas.microsoft.com/office/drawing/2014/main" id="{7A6BC482-E639-CBA4-5738-F7E31AE0061D}"/>
              </a:ext>
            </a:extLst>
          </p:cNvPr>
          <p:cNvGrpSpPr/>
          <p:nvPr/>
        </p:nvGrpSpPr>
        <p:grpSpPr>
          <a:xfrm>
            <a:off x="1542295" y="1045836"/>
            <a:ext cx="3147429" cy="5180209"/>
            <a:chOff x="995363" y="922011"/>
            <a:chExt cx="3147429" cy="5180209"/>
          </a:xfrm>
        </p:grpSpPr>
        <p:sp>
          <p:nvSpPr>
            <p:cNvPr id="29" name="Rectangle 28">
              <a:extLst>
                <a:ext uri="{FF2B5EF4-FFF2-40B4-BE49-F238E27FC236}">
                  <a16:creationId xmlns:a16="http://schemas.microsoft.com/office/drawing/2014/main" id="{5ABC894E-EF65-415C-13D3-1E9E17D644E3}"/>
                </a:ext>
              </a:extLst>
            </p:cNvPr>
            <p:cNvSpPr/>
            <p:nvPr/>
          </p:nvSpPr>
          <p:spPr>
            <a:xfrm>
              <a:off x="1175658" y="4694329"/>
              <a:ext cx="2780524" cy="1191930"/>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4" name="Rectangle 3">
              <a:extLst>
                <a:ext uri="{FF2B5EF4-FFF2-40B4-BE49-F238E27FC236}">
                  <a16:creationId xmlns:a16="http://schemas.microsoft.com/office/drawing/2014/main" id="{3BEB8B23-BB3F-4765-FCF9-8E8F1FE8DFB9}"/>
                </a:ext>
              </a:extLst>
            </p:cNvPr>
            <p:cNvSpPr/>
            <p:nvPr/>
          </p:nvSpPr>
          <p:spPr>
            <a:xfrm>
              <a:off x="1511555" y="1530219"/>
              <a:ext cx="1175657" cy="62515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dirty="0" err="1">
                  <a:solidFill>
                    <a:schemeClr val="bg1"/>
                  </a:solidFill>
                </a:rPr>
                <a:t>iperf</a:t>
              </a:r>
              <a:endParaRPr lang="en-US" sz="1500" dirty="0">
                <a:solidFill>
                  <a:schemeClr val="bg1"/>
                </a:solidFill>
              </a:endParaRPr>
            </a:p>
          </p:txBody>
        </p:sp>
        <p:sp>
          <p:nvSpPr>
            <p:cNvPr id="5" name="Rectangle 4">
              <a:extLst>
                <a:ext uri="{FF2B5EF4-FFF2-40B4-BE49-F238E27FC236}">
                  <a16:creationId xmlns:a16="http://schemas.microsoft.com/office/drawing/2014/main" id="{11B2E412-ED3D-585A-208A-167D807B4C12}"/>
                </a:ext>
              </a:extLst>
            </p:cNvPr>
            <p:cNvSpPr/>
            <p:nvPr/>
          </p:nvSpPr>
          <p:spPr>
            <a:xfrm>
              <a:off x="1856450" y="2737316"/>
              <a:ext cx="1175657" cy="62515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dirty="0" err="1">
                  <a:solidFill>
                    <a:schemeClr val="bg1"/>
                  </a:solidFill>
                </a:rPr>
                <a:t>openssl</a:t>
              </a:r>
              <a:r>
                <a:rPr lang="en-US" sz="1200" dirty="0">
                  <a:solidFill>
                    <a:schemeClr val="bg1"/>
                  </a:solidFill>
                </a:rPr>
                <a:t> </a:t>
              </a:r>
              <a:br>
                <a:rPr lang="en-US" sz="1200" dirty="0">
                  <a:solidFill>
                    <a:schemeClr val="bg1"/>
                  </a:solidFill>
                </a:rPr>
              </a:br>
              <a:r>
                <a:rPr lang="en-US" sz="1200" dirty="0">
                  <a:solidFill>
                    <a:schemeClr val="bg1"/>
                  </a:solidFill>
                </a:rPr>
                <a:t>encrypt</a:t>
              </a:r>
              <a:endParaRPr lang="en-US" sz="1500" dirty="0">
                <a:solidFill>
                  <a:schemeClr val="bg1"/>
                </a:solidFill>
              </a:endParaRPr>
            </a:p>
          </p:txBody>
        </p:sp>
        <p:sp>
          <p:nvSpPr>
            <p:cNvPr id="6" name="Rectangle 5">
              <a:extLst>
                <a:ext uri="{FF2B5EF4-FFF2-40B4-BE49-F238E27FC236}">
                  <a16:creationId xmlns:a16="http://schemas.microsoft.com/office/drawing/2014/main" id="{430C7FA2-D13F-1946-5D43-5DAB5B6B6F17}"/>
                </a:ext>
              </a:extLst>
            </p:cNvPr>
            <p:cNvSpPr/>
            <p:nvPr/>
          </p:nvSpPr>
          <p:spPr>
            <a:xfrm>
              <a:off x="2305656" y="3577588"/>
              <a:ext cx="1175657" cy="62515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dirty="0">
                  <a:solidFill>
                    <a:schemeClr val="bg1"/>
                  </a:solidFill>
                </a:rPr>
                <a:t>fragment</a:t>
              </a:r>
              <a:br>
                <a:rPr lang="en-US" sz="1200" dirty="0">
                  <a:solidFill>
                    <a:schemeClr val="bg1"/>
                  </a:solidFill>
                </a:rPr>
              </a:br>
              <a:r>
                <a:rPr lang="en-US" sz="1200" dirty="0" err="1">
                  <a:solidFill>
                    <a:schemeClr val="bg1"/>
                  </a:solidFill>
                </a:rPr>
                <a:t>mssfix</a:t>
              </a:r>
              <a:endParaRPr lang="en-US" sz="1500" dirty="0">
                <a:solidFill>
                  <a:schemeClr val="bg1"/>
                </a:solidFill>
              </a:endParaRPr>
            </a:p>
          </p:txBody>
        </p:sp>
        <p:sp>
          <p:nvSpPr>
            <p:cNvPr id="7" name="Rectangle 6">
              <a:extLst>
                <a:ext uri="{FF2B5EF4-FFF2-40B4-BE49-F238E27FC236}">
                  <a16:creationId xmlns:a16="http://schemas.microsoft.com/office/drawing/2014/main" id="{8412FC03-B756-11CD-D44F-6340AB44ED33}"/>
                </a:ext>
              </a:extLst>
            </p:cNvPr>
            <p:cNvSpPr/>
            <p:nvPr/>
          </p:nvSpPr>
          <p:spPr>
            <a:xfrm>
              <a:off x="1707499" y="2416631"/>
              <a:ext cx="2034074" cy="1987420"/>
            </a:xfrm>
            <a:prstGeom prst="rect">
              <a:avLst/>
            </a:prstGeom>
            <a:no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8" name="Rectangle 7">
              <a:extLst>
                <a:ext uri="{FF2B5EF4-FFF2-40B4-BE49-F238E27FC236}">
                  <a16:creationId xmlns:a16="http://schemas.microsoft.com/office/drawing/2014/main" id="{F15FDAB6-B9F1-6751-1763-EF6E8B680054}"/>
                </a:ext>
              </a:extLst>
            </p:cNvPr>
            <p:cNvSpPr/>
            <p:nvPr/>
          </p:nvSpPr>
          <p:spPr>
            <a:xfrm>
              <a:off x="1175658" y="1175659"/>
              <a:ext cx="2780523" cy="3377683"/>
            </a:xfrm>
            <a:prstGeom prst="rect">
              <a:avLst/>
            </a:prstGeom>
            <a:no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9" name="TextBox 8">
              <a:extLst>
                <a:ext uri="{FF2B5EF4-FFF2-40B4-BE49-F238E27FC236}">
                  <a16:creationId xmlns:a16="http://schemas.microsoft.com/office/drawing/2014/main" id="{14A19E92-E901-FD66-F067-D7F8E4C6BE29}"/>
                </a:ext>
              </a:extLst>
            </p:cNvPr>
            <p:cNvSpPr txBox="1"/>
            <p:nvPr/>
          </p:nvSpPr>
          <p:spPr>
            <a:xfrm>
              <a:off x="1787807" y="2446364"/>
              <a:ext cx="1035698" cy="250844"/>
            </a:xfrm>
            <a:prstGeom prst="rect">
              <a:avLst/>
            </a:prstGeom>
          </p:spPr>
          <p:txBody>
            <a:bodyPr vert="horz" wrap="square" lIns="0" tIns="0" rIns="0" bIns="0" rtlCol="0" anchor="t" anchorCtr="0">
              <a:noAutofit/>
            </a:bodyPr>
            <a:lstStyle/>
            <a:p>
              <a:pPr>
                <a:spcAft>
                  <a:spcPts val="600"/>
                </a:spcAft>
              </a:pPr>
              <a:r>
                <a:rPr lang="en-US" sz="1400" b="1" dirty="0">
                  <a:solidFill>
                    <a:schemeClr val="tx2"/>
                  </a:solidFill>
                </a:rPr>
                <a:t>OpenVPN</a:t>
              </a:r>
            </a:p>
          </p:txBody>
        </p:sp>
        <p:cxnSp>
          <p:nvCxnSpPr>
            <p:cNvPr id="11" name="Straight Connector 10">
              <a:extLst>
                <a:ext uri="{FF2B5EF4-FFF2-40B4-BE49-F238E27FC236}">
                  <a16:creationId xmlns:a16="http://schemas.microsoft.com/office/drawing/2014/main" id="{DA221BE5-8428-AD3A-94E8-4C74E79C1EF1}"/>
                </a:ext>
              </a:extLst>
            </p:cNvPr>
            <p:cNvCxnSpPr>
              <a:cxnSpLocks/>
              <a:stCxn id="5" idx="3"/>
            </p:cNvCxnSpPr>
            <p:nvPr/>
          </p:nvCxnSpPr>
          <p:spPr>
            <a:xfrm>
              <a:off x="3032107" y="3049892"/>
              <a:ext cx="205444"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809605E-6494-AE57-AA99-F07A931C12F6}"/>
                </a:ext>
              </a:extLst>
            </p:cNvPr>
            <p:cNvCxnSpPr>
              <a:cxnSpLocks/>
            </p:cNvCxnSpPr>
            <p:nvPr/>
          </p:nvCxnSpPr>
          <p:spPr>
            <a:xfrm>
              <a:off x="3237551" y="3049891"/>
              <a:ext cx="0" cy="43509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7CE32DC-4C65-2B26-7FB0-D96CD496B0D8}"/>
                </a:ext>
              </a:extLst>
            </p:cNvPr>
            <p:cNvCxnSpPr>
              <a:cxnSpLocks/>
            </p:cNvCxnSpPr>
            <p:nvPr/>
          </p:nvCxnSpPr>
          <p:spPr>
            <a:xfrm>
              <a:off x="3231162" y="4186503"/>
              <a:ext cx="0" cy="695152"/>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0B2C242-96F0-F78F-2DA6-40AD4C081FBB}"/>
                </a:ext>
              </a:extLst>
            </p:cNvPr>
            <p:cNvCxnSpPr>
              <a:cxnSpLocks/>
            </p:cNvCxnSpPr>
            <p:nvPr/>
          </p:nvCxnSpPr>
          <p:spPr>
            <a:xfrm flipV="1">
              <a:off x="2095768" y="3362467"/>
              <a:ext cx="0" cy="1519188"/>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C320F8F-78FD-171F-7149-3AA32CEC5AFC}"/>
                </a:ext>
              </a:extLst>
            </p:cNvPr>
            <p:cNvCxnSpPr>
              <a:cxnSpLocks/>
            </p:cNvCxnSpPr>
            <p:nvPr/>
          </p:nvCxnSpPr>
          <p:spPr>
            <a:xfrm>
              <a:off x="1604860" y="2137564"/>
              <a:ext cx="0" cy="274409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C0345BD-C6A2-B24C-813A-68BD2859C3CE}"/>
                </a:ext>
              </a:extLst>
            </p:cNvPr>
            <p:cNvSpPr txBox="1"/>
            <p:nvPr/>
          </p:nvSpPr>
          <p:spPr>
            <a:xfrm>
              <a:off x="1271515" y="1226462"/>
              <a:ext cx="1035698" cy="250844"/>
            </a:xfrm>
            <a:prstGeom prst="rect">
              <a:avLst/>
            </a:prstGeom>
          </p:spPr>
          <p:txBody>
            <a:bodyPr vert="horz" wrap="square" lIns="0" tIns="0" rIns="0" bIns="0" rtlCol="0" anchor="t" anchorCtr="0">
              <a:noAutofit/>
            </a:bodyPr>
            <a:lstStyle/>
            <a:p>
              <a:pPr algn="l">
                <a:spcAft>
                  <a:spcPts val="600"/>
                </a:spcAft>
              </a:pPr>
              <a:r>
                <a:rPr lang="en-US" sz="1400" b="1" dirty="0">
                  <a:solidFill>
                    <a:schemeClr val="tx2"/>
                  </a:solidFill>
                </a:rPr>
                <a:t>User space</a:t>
              </a:r>
            </a:p>
          </p:txBody>
        </p:sp>
        <p:sp>
          <p:nvSpPr>
            <p:cNvPr id="27" name="Rectangle 26">
              <a:extLst>
                <a:ext uri="{FF2B5EF4-FFF2-40B4-BE49-F238E27FC236}">
                  <a16:creationId xmlns:a16="http://schemas.microsoft.com/office/drawing/2014/main" id="{E3399AD8-0AB7-F43D-CD5D-68A03A48EABC}"/>
                </a:ext>
              </a:extLst>
            </p:cNvPr>
            <p:cNvSpPr/>
            <p:nvPr/>
          </p:nvSpPr>
          <p:spPr>
            <a:xfrm>
              <a:off x="1475793" y="4881655"/>
              <a:ext cx="1015480" cy="62515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dirty="0">
                  <a:solidFill>
                    <a:schemeClr val="bg1"/>
                  </a:solidFill>
                </a:rPr>
                <a:t>tun0</a:t>
              </a:r>
              <a:endParaRPr lang="en-US" sz="1500" dirty="0">
                <a:solidFill>
                  <a:schemeClr val="bg1"/>
                </a:solidFill>
              </a:endParaRPr>
            </a:p>
          </p:txBody>
        </p:sp>
        <p:sp>
          <p:nvSpPr>
            <p:cNvPr id="28" name="Rectangle 27">
              <a:extLst>
                <a:ext uri="{FF2B5EF4-FFF2-40B4-BE49-F238E27FC236}">
                  <a16:creationId xmlns:a16="http://schemas.microsoft.com/office/drawing/2014/main" id="{68EAB0C7-8B78-FE0C-F053-E1E4614E4991}"/>
                </a:ext>
              </a:extLst>
            </p:cNvPr>
            <p:cNvSpPr/>
            <p:nvPr/>
          </p:nvSpPr>
          <p:spPr>
            <a:xfrm>
              <a:off x="2789853" y="4881655"/>
              <a:ext cx="1015480" cy="62515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dirty="0">
                  <a:solidFill>
                    <a:schemeClr val="bg1"/>
                  </a:solidFill>
                </a:rPr>
                <a:t>eth0</a:t>
              </a:r>
              <a:endParaRPr lang="en-US" sz="1500" dirty="0">
                <a:solidFill>
                  <a:schemeClr val="bg1"/>
                </a:solidFill>
              </a:endParaRPr>
            </a:p>
          </p:txBody>
        </p:sp>
        <p:sp>
          <p:nvSpPr>
            <p:cNvPr id="33" name="TextBox 32">
              <a:extLst>
                <a:ext uri="{FF2B5EF4-FFF2-40B4-BE49-F238E27FC236}">
                  <a16:creationId xmlns:a16="http://schemas.microsoft.com/office/drawing/2014/main" id="{F4833E53-9A71-7C6F-A629-EAB29B562410}"/>
                </a:ext>
              </a:extLst>
            </p:cNvPr>
            <p:cNvSpPr txBox="1"/>
            <p:nvPr/>
          </p:nvSpPr>
          <p:spPr>
            <a:xfrm>
              <a:off x="1271515" y="5635414"/>
              <a:ext cx="1286630" cy="250844"/>
            </a:xfrm>
            <a:prstGeom prst="rect">
              <a:avLst/>
            </a:prstGeom>
          </p:spPr>
          <p:txBody>
            <a:bodyPr vert="horz" wrap="square" lIns="0" tIns="0" rIns="0" bIns="0" rtlCol="0" anchor="t" anchorCtr="0">
              <a:noAutofit/>
            </a:bodyPr>
            <a:lstStyle/>
            <a:p>
              <a:pPr>
                <a:spcAft>
                  <a:spcPts val="600"/>
                </a:spcAft>
              </a:pPr>
              <a:r>
                <a:rPr lang="en-US" sz="1400" b="1" dirty="0" err="1">
                  <a:solidFill>
                    <a:schemeClr val="tx2"/>
                  </a:solidFill>
                </a:rPr>
                <a:t>Kemel</a:t>
              </a:r>
              <a:r>
                <a:rPr lang="en-US" sz="1400" b="1" dirty="0">
                  <a:solidFill>
                    <a:schemeClr val="tx2"/>
                  </a:solidFill>
                </a:rPr>
                <a:t> space</a:t>
              </a:r>
            </a:p>
          </p:txBody>
        </p:sp>
        <p:sp>
          <p:nvSpPr>
            <p:cNvPr id="35" name="Rectangle 34">
              <a:extLst>
                <a:ext uri="{FF2B5EF4-FFF2-40B4-BE49-F238E27FC236}">
                  <a16:creationId xmlns:a16="http://schemas.microsoft.com/office/drawing/2014/main" id="{5BC9A815-4204-7392-62D3-E8839741D47F}"/>
                </a:ext>
              </a:extLst>
            </p:cNvPr>
            <p:cNvSpPr/>
            <p:nvPr/>
          </p:nvSpPr>
          <p:spPr>
            <a:xfrm>
              <a:off x="995363" y="924068"/>
              <a:ext cx="3147429" cy="5178152"/>
            </a:xfrm>
            <a:prstGeom prst="rect">
              <a:avLst/>
            </a:prstGeom>
            <a:no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36" name="TextBox 35">
              <a:extLst>
                <a:ext uri="{FF2B5EF4-FFF2-40B4-BE49-F238E27FC236}">
                  <a16:creationId xmlns:a16="http://schemas.microsoft.com/office/drawing/2014/main" id="{853AB1D1-D25B-F561-F961-C211AA36A69F}"/>
                </a:ext>
              </a:extLst>
            </p:cNvPr>
            <p:cNvSpPr txBox="1"/>
            <p:nvPr/>
          </p:nvSpPr>
          <p:spPr>
            <a:xfrm>
              <a:off x="1052341" y="922011"/>
              <a:ext cx="1035698" cy="250844"/>
            </a:xfrm>
            <a:prstGeom prst="rect">
              <a:avLst/>
            </a:prstGeom>
          </p:spPr>
          <p:txBody>
            <a:bodyPr vert="horz" wrap="square" lIns="0" tIns="0" rIns="0" bIns="0" rtlCol="0" anchor="t" anchorCtr="0">
              <a:noAutofit/>
            </a:bodyPr>
            <a:lstStyle/>
            <a:p>
              <a:pPr algn="l">
                <a:spcAft>
                  <a:spcPts val="600"/>
                </a:spcAft>
              </a:pPr>
              <a:r>
                <a:rPr lang="en-US" sz="1600" b="1" dirty="0">
                  <a:solidFill>
                    <a:schemeClr val="tx2"/>
                  </a:solidFill>
                </a:rPr>
                <a:t>Host A</a:t>
              </a:r>
            </a:p>
          </p:txBody>
        </p:sp>
      </p:grpSp>
      <p:grpSp>
        <p:nvGrpSpPr>
          <p:cNvPr id="61" name="Group 60">
            <a:extLst>
              <a:ext uri="{FF2B5EF4-FFF2-40B4-BE49-F238E27FC236}">
                <a16:creationId xmlns:a16="http://schemas.microsoft.com/office/drawing/2014/main" id="{1681D533-6C48-DDAD-439F-8851D70A7981}"/>
              </a:ext>
            </a:extLst>
          </p:cNvPr>
          <p:cNvGrpSpPr/>
          <p:nvPr/>
        </p:nvGrpSpPr>
        <p:grpSpPr>
          <a:xfrm>
            <a:off x="6772940" y="1045836"/>
            <a:ext cx="3464401" cy="5180209"/>
            <a:chOff x="5097963" y="922011"/>
            <a:chExt cx="3464401" cy="5180209"/>
          </a:xfrm>
        </p:grpSpPr>
        <p:sp>
          <p:nvSpPr>
            <p:cNvPr id="37" name="Rectangle 36">
              <a:extLst>
                <a:ext uri="{FF2B5EF4-FFF2-40B4-BE49-F238E27FC236}">
                  <a16:creationId xmlns:a16="http://schemas.microsoft.com/office/drawing/2014/main" id="{E031370C-6908-A2A4-62A3-9AC18035C3D7}"/>
                </a:ext>
              </a:extLst>
            </p:cNvPr>
            <p:cNvSpPr/>
            <p:nvPr/>
          </p:nvSpPr>
          <p:spPr>
            <a:xfrm>
              <a:off x="5278258" y="4694329"/>
              <a:ext cx="2780524" cy="1191930"/>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38" name="Rectangle 37">
              <a:extLst>
                <a:ext uri="{FF2B5EF4-FFF2-40B4-BE49-F238E27FC236}">
                  <a16:creationId xmlns:a16="http://schemas.microsoft.com/office/drawing/2014/main" id="{25922FCF-EBE4-771E-9092-98D66CCD1317}"/>
                </a:ext>
              </a:extLst>
            </p:cNvPr>
            <p:cNvSpPr/>
            <p:nvPr/>
          </p:nvSpPr>
          <p:spPr>
            <a:xfrm>
              <a:off x="6747630" y="1530219"/>
              <a:ext cx="1175657" cy="62515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dirty="0" err="1">
                  <a:solidFill>
                    <a:schemeClr val="bg1"/>
                  </a:solidFill>
                </a:rPr>
                <a:t>iperf</a:t>
              </a:r>
              <a:endParaRPr lang="en-US" sz="1500" dirty="0">
                <a:solidFill>
                  <a:schemeClr val="bg1"/>
                </a:solidFill>
              </a:endParaRPr>
            </a:p>
          </p:txBody>
        </p:sp>
        <p:sp>
          <p:nvSpPr>
            <p:cNvPr id="39" name="Rectangle 38">
              <a:extLst>
                <a:ext uri="{FF2B5EF4-FFF2-40B4-BE49-F238E27FC236}">
                  <a16:creationId xmlns:a16="http://schemas.microsoft.com/office/drawing/2014/main" id="{2904E5DF-6E49-124D-6527-F4E3085265F9}"/>
                </a:ext>
              </a:extLst>
            </p:cNvPr>
            <p:cNvSpPr/>
            <p:nvPr/>
          </p:nvSpPr>
          <p:spPr>
            <a:xfrm>
              <a:off x="6178125" y="2737316"/>
              <a:ext cx="1175657" cy="62515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dirty="0" err="1">
                  <a:solidFill>
                    <a:schemeClr val="bg1"/>
                  </a:solidFill>
                </a:rPr>
                <a:t>openssl</a:t>
              </a:r>
              <a:r>
                <a:rPr lang="en-US" sz="1200" dirty="0">
                  <a:solidFill>
                    <a:schemeClr val="bg1"/>
                  </a:solidFill>
                </a:rPr>
                <a:t> </a:t>
              </a:r>
              <a:br>
                <a:rPr lang="en-US" sz="1200" dirty="0">
                  <a:solidFill>
                    <a:schemeClr val="bg1"/>
                  </a:solidFill>
                </a:rPr>
              </a:br>
              <a:r>
                <a:rPr lang="en-US" sz="1200" dirty="0">
                  <a:solidFill>
                    <a:schemeClr val="bg1"/>
                  </a:solidFill>
                </a:rPr>
                <a:t>decrypt</a:t>
              </a:r>
              <a:endParaRPr lang="en-US" sz="1500" dirty="0">
                <a:solidFill>
                  <a:schemeClr val="bg1"/>
                </a:solidFill>
              </a:endParaRPr>
            </a:p>
          </p:txBody>
        </p:sp>
        <p:sp>
          <p:nvSpPr>
            <p:cNvPr id="40" name="Rectangle 39">
              <a:extLst>
                <a:ext uri="{FF2B5EF4-FFF2-40B4-BE49-F238E27FC236}">
                  <a16:creationId xmlns:a16="http://schemas.microsoft.com/office/drawing/2014/main" id="{B9260818-9A9F-BCD1-7933-3EDEE6D124E2}"/>
                </a:ext>
              </a:extLst>
            </p:cNvPr>
            <p:cNvSpPr/>
            <p:nvPr/>
          </p:nvSpPr>
          <p:spPr>
            <a:xfrm>
              <a:off x="5465281" y="3577588"/>
              <a:ext cx="1175657" cy="62515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dirty="0">
                  <a:solidFill>
                    <a:schemeClr val="bg1"/>
                  </a:solidFill>
                </a:rPr>
                <a:t>reassemble</a:t>
              </a:r>
              <a:endParaRPr lang="en-US" sz="1500" dirty="0">
                <a:solidFill>
                  <a:schemeClr val="bg1"/>
                </a:solidFill>
              </a:endParaRPr>
            </a:p>
          </p:txBody>
        </p:sp>
        <p:sp>
          <p:nvSpPr>
            <p:cNvPr id="41" name="Rectangle 40">
              <a:extLst>
                <a:ext uri="{FF2B5EF4-FFF2-40B4-BE49-F238E27FC236}">
                  <a16:creationId xmlns:a16="http://schemas.microsoft.com/office/drawing/2014/main" id="{863C8E9E-67B0-2DB9-60FE-6DFBE2425DE7}"/>
                </a:ext>
              </a:extLst>
            </p:cNvPr>
            <p:cNvSpPr/>
            <p:nvPr/>
          </p:nvSpPr>
          <p:spPr>
            <a:xfrm>
              <a:off x="5429099" y="2416631"/>
              <a:ext cx="2034074" cy="1987420"/>
            </a:xfrm>
            <a:prstGeom prst="rect">
              <a:avLst/>
            </a:prstGeom>
            <a:no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42" name="Rectangle 41">
              <a:extLst>
                <a:ext uri="{FF2B5EF4-FFF2-40B4-BE49-F238E27FC236}">
                  <a16:creationId xmlns:a16="http://schemas.microsoft.com/office/drawing/2014/main" id="{7F3E4187-26B5-4FB3-3F5E-C76E3C8CE8B2}"/>
                </a:ext>
              </a:extLst>
            </p:cNvPr>
            <p:cNvSpPr/>
            <p:nvPr/>
          </p:nvSpPr>
          <p:spPr>
            <a:xfrm>
              <a:off x="5278258" y="1175659"/>
              <a:ext cx="2780523" cy="3377683"/>
            </a:xfrm>
            <a:prstGeom prst="rect">
              <a:avLst/>
            </a:prstGeom>
            <a:no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43" name="TextBox 42">
              <a:extLst>
                <a:ext uri="{FF2B5EF4-FFF2-40B4-BE49-F238E27FC236}">
                  <a16:creationId xmlns:a16="http://schemas.microsoft.com/office/drawing/2014/main" id="{886AA15B-7181-2F23-842B-8C06B96E9D43}"/>
                </a:ext>
              </a:extLst>
            </p:cNvPr>
            <p:cNvSpPr txBox="1"/>
            <p:nvPr/>
          </p:nvSpPr>
          <p:spPr>
            <a:xfrm>
              <a:off x="5509407" y="2446364"/>
              <a:ext cx="1035698" cy="250844"/>
            </a:xfrm>
            <a:prstGeom prst="rect">
              <a:avLst/>
            </a:prstGeom>
          </p:spPr>
          <p:txBody>
            <a:bodyPr vert="horz" wrap="square" lIns="0" tIns="0" rIns="0" bIns="0" rtlCol="0" anchor="t" anchorCtr="0">
              <a:noAutofit/>
            </a:bodyPr>
            <a:lstStyle/>
            <a:p>
              <a:pPr>
                <a:spcAft>
                  <a:spcPts val="600"/>
                </a:spcAft>
              </a:pPr>
              <a:r>
                <a:rPr lang="en-US" sz="1400" b="1" dirty="0">
                  <a:solidFill>
                    <a:schemeClr val="tx2"/>
                  </a:solidFill>
                </a:rPr>
                <a:t>OpenVPN</a:t>
              </a:r>
            </a:p>
          </p:txBody>
        </p:sp>
        <p:grpSp>
          <p:nvGrpSpPr>
            <p:cNvPr id="55" name="Group 54">
              <a:extLst>
                <a:ext uri="{FF2B5EF4-FFF2-40B4-BE49-F238E27FC236}">
                  <a16:creationId xmlns:a16="http://schemas.microsoft.com/office/drawing/2014/main" id="{49BA8474-C8D3-864A-BAA7-DD4CB262FCBA}"/>
                </a:ext>
              </a:extLst>
            </p:cNvPr>
            <p:cNvGrpSpPr/>
            <p:nvPr/>
          </p:nvGrpSpPr>
          <p:grpSpPr>
            <a:xfrm rot="16200000" flipH="1">
              <a:off x="5761528" y="3143001"/>
              <a:ext cx="565031" cy="304160"/>
              <a:chOff x="6944215" y="3180826"/>
              <a:chExt cx="565031" cy="304160"/>
            </a:xfrm>
          </p:grpSpPr>
          <p:cxnSp>
            <p:nvCxnSpPr>
              <p:cNvPr id="44" name="Straight Connector 43">
                <a:extLst>
                  <a:ext uri="{FF2B5EF4-FFF2-40B4-BE49-F238E27FC236}">
                    <a16:creationId xmlns:a16="http://schemas.microsoft.com/office/drawing/2014/main" id="{8FA07B69-D6C8-1264-5F12-DF8FF1DA527E}"/>
                  </a:ext>
                </a:extLst>
              </p:cNvPr>
              <p:cNvCxnSpPr>
                <a:cxnSpLocks/>
              </p:cNvCxnSpPr>
              <p:nvPr/>
            </p:nvCxnSpPr>
            <p:spPr>
              <a:xfrm rot="16200000" flipH="1">
                <a:off x="7226731" y="2910252"/>
                <a:ext cx="0" cy="565031"/>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E67641B-6428-E9EA-FE6B-439B6752B56A}"/>
                  </a:ext>
                </a:extLst>
              </p:cNvPr>
              <p:cNvCxnSpPr>
                <a:cxnSpLocks/>
              </p:cNvCxnSpPr>
              <p:nvPr/>
            </p:nvCxnSpPr>
            <p:spPr>
              <a:xfrm rot="16200000" flipH="1">
                <a:off x="6797549" y="3332906"/>
                <a:ext cx="304160"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6" name="Straight Arrow Connector 45">
              <a:extLst>
                <a:ext uri="{FF2B5EF4-FFF2-40B4-BE49-F238E27FC236}">
                  <a16:creationId xmlns:a16="http://schemas.microsoft.com/office/drawing/2014/main" id="{B7B7C52D-5E86-12A5-C8F0-5895EBD448E1}"/>
                </a:ext>
              </a:extLst>
            </p:cNvPr>
            <p:cNvCxnSpPr>
              <a:cxnSpLocks/>
            </p:cNvCxnSpPr>
            <p:nvPr/>
          </p:nvCxnSpPr>
          <p:spPr>
            <a:xfrm>
              <a:off x="7190887" y="3362467"/>
              <a:ext cx="0" cy="1519188"/>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EBD70FB-8354-1FCC-8BA4-E61C757B45CA}"/>
                </a:ext>
              </a:extLst>
            </p:cNvPr>
            <p:cNvCxnSpPr>
              <a:cxnSpLocks/>
            </p:cNvCxnSpPr>
            <p:nvPr/>
          </p:nvCxnSpPr>
          <p:spPr>
            <a:xfrm flipV="1">
              <a:off x="5903093" y="4202739"/>
              <a:ext cx="0" cy="678916"/>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3B3B22B-2880-AEE3-CF79-A95AD76E7F5D}"/>
                </a:ext>
              </a:extLst>
            </p:cNvPr>
            <p:cNvCxnSpPr>
              <a:cxnSpLocks/>
            </p:cNvCxnSpPr>
            <p:nvPr/>
          </p:nvCxnSpPr>
          <p:spPr>
            <a:xfrm flipV="1">
              <a:off x="7669610" y="2137564"/>
              <a:ext cx="0" cy="274409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553F34C-C679-BD83-24C9-BD48227942DB}"/>
                </a:ext>
              </a:extLst>
            </p:cNvPr>
            <p:cNvSpPr txBox="1"/>
            <p:nvPr/>
          </p:nvSpPr>
          <p:spPr>
            <a:xfrm>
              <a:off x="5374115" y="1226462"/>
              <a:ext cx="1035698" cy="250844"/>
            </a:xfrm>
            <a:prstGeom prst="rect">
              <a:avLst/>
            </a:prstGeom>
          </p:spPr>
          <p:txBody>
            <a:bodyPr vert="horz" wrap="square" lIns="0" tIns="0" rIns="0" bIns="0" rtlCol="0" anchor="t" anchorCtr="0">
              <a:noAutofit/>
            </a:bodyPr>
            <a:lstStyle/>
            <a:p>
              <a:pPr algn="l">
                <a:spcAft>
                  <a:spcPts val="600"/>
                </a:spcAft>
              </a:pPr>
              <a:r>
                <a:rPr lang="en-US" sz="1400" b="1" dirty="0">
                  <a:solidFill>
                    <a:schemeClr val="tx2"/>
                  </a:solidFill>
                </a:rPr>
                <a:t>User space</a:t>
              </a:r>
            </a:p>
          </p:txBody>
        </p:sp>
        <p:sp>
          <p:nvSpPr>
            <p:cNvPr id="50" name="Rectangle 49">
              <a:extLst>
                <a:ext uri="{FF2B5EF4-FFF2-40B4-BE49-F238E27FC236}">
                  <a16:creationId xmlns:a16="http://schemas.microsoft.com/office/drawing/2014/main" id="{F936A8E0-442E-43CA-FA8A-A7942ACE0DE0}"/>
                </a:ext>
              </a:extLst>
            </p:cNvPr>
            <p:cNvSpPr/>
            <p:nvPr/>
          </p:nvSpPr>
          <p:spPr>
            <a:xfrm>
              <a:off x="5521243" y="4881655"/>
              <a:ext cx="1015480" cy="62515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dirty="0">
                  <a:solidFill>
                    <a:schemeClr val="bg1"/>
                  </a:solidFill>
                </a:rPr>
                <a:t>eth0</a:t>
              </a:r>
              <a:endParaRPr lang="en-US" sz="1500" dirty="0">
                <a:solidFill>
                  <a:schemeClr val="bg1"/>
                </a:solidFill>
              </a:endParaRPr>
            </a:p>
          </p:txBody>
        </p:sp>
        <p:sp>
          <p:nvSpPr>
            <p:cNvPr id="51" name="Rectangle 50">
              <a:extLst>
                <a:ext uri="{FF2B5EF4-FFF2-40B4-BE49-F238E27FC236}">
                  <a16:creationId xmlns:a16="http://schemas.microsoft.com/office/drawing/2014/main" id="{AF4FE774-C390-0D4F-5A37-276F62EBDDC0}"/>
                </a:ext>
              </a:extLst>
            </p:cNvPr>
            <p:cNvSpPr/>
            <p:nvPr/>
          </p:nvSpPr>
          <p:spPr>
            <a:xfrm>
              <a:off x="6835303" y="4881655"/>
              <a:ext cx="1015480" cy="62515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dirty="0">
                  <a:solidFill>
                    <a:schemeClr val="bg1"/>
                  </a:solidFill>
                </a:rPr>
                <a:t>tun0</a:t>
              </a:r>
              <a:endParaRPr lang="en-US" sz="1500" dirty="0">
                <a:solidFill>
                  <a:schemeClr val="bg1"/>
                </a:solidFill>
              </a:endParaRPr>
            </a:p>
          </p:txBody>
        </p:sp>
        <p:sp>
          <p:nvSpPr>
            <p:cNvPr id="52" name="TextBox 51">
              <a:extLst>
                <a:ext uri="{FF2B5EF4-FFF2-40B4-BE49-F238E27FC236}">
                  <a16:creationId xmlns:a16="http://schemas.microsoft.com/office/drawing/2014/main" id="{8E851084-3A5B-E3CC-713E-58DF71EDF90B}"/>
                </a:ext>
              </a:extLst>
            </p:cNvPr>
            <p:cNvSpPr txBox="1"/>
            <p:nvPr/>
          </p:nvSpPr>
          <p:spPr>
            <a:xfrm>
              <a:off x="5374115" y="5635414"/>
              <a:ext cx="1286630" cy="250844"/>
            </a:xfrm>
            <a:prstGeom prst="rect">
              <a:avLst/>
            </a:prstGeom>
          </p:spPr>
          <p:txBody>
            <a:bodyPr vert="horz" wrap="square" lIns="0" tIns="0" rIns="0" bIns="0" rtlCol="0" anchor="t" anchorCtr="0">
              <a:noAutofit/>
            </a:bodyPr>
            <a:lstStyle/>
            <a:p>
              <a:pPr>
                <a:spcAft>
                  <a:spcPts val="600"/>
                </a:spcAft>
              </a:pPr>
              <a:r>
                <a:rPr lang="en-US" sz="1400" b="1" dirty="0" err="1">
                  <a:solidFill>
                    <a:schemeClr val="tx2"/>
                  </a:solidFill>
                </a:rPr>
                <a:t>Kemel</a:t>
              </a:r>
              <a:r>
                <a:rPr lang="en-US" sz="1400" b="1" dirty="0">
                  <a:solidFill>
                    <a:schemeClr val="tx2"/>
                  </a:solidFill>
                </a:rPr>
                <a:t> space</a:t>
              </a:r>
            </a:p>
          </p:txBody>
        </p:sp>
        <p:sp>
          <p:nvSpPr>
            <p:cNvPr id="53" name="Rectangle 52">
              <a:extLst>
                <a:ext uri="{FF2B5EF4-FFF2-40B4-BE49-F238E27FC236}">
                  <a16:creationId xmlns:a16="http://schemas.microsoft.com/office/drawing/2014/main" id="{16FD4C8E-F5B9-08D7-8C68-3B36864CCDE3}"/>
                </a:ext>
              </a:extLst>
            </p:cNvPr>
            <p:cNvSpPr/>
            <p:nvPr/>
          </p:nvSpPr>
          <p:spPr>
            <a:xfrm>
              <a:off x="5097963" y="924068"/>
              <a:ext cx="3147429" cy="5178152"/>
            </a:xfrm>
            <a:prstGeom prst="rect">
              <a:avLst/>
            </a:prstGeom>
            <a:no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54" name="TextBox 53">
              <a:extLst>
                <a:ext uri="{FF2B5EF4-FFF2-40B4-BE49-F238E27FC236}">
                  <a16:creationId xmlns:a16="http://schemas.microsoft.com/office/drawing/2014/main" id="{0551703C-F8C8-13FF-52FC-203B92E63834}"/>
                </a:ext>
              </a:extLst>
            </p:cNvPr>
            <p:cNvSpPr txBox="1"/>
            <p:nvPr/>
          </p:nvSpPr>
          <p:spPr>
            <a:xfrm>
              <a:off x="7526666" y="922011"/>
              <a:ext cx="1035698" cy="250844"/>
            </a:xfrm>
            <a:prstGeom prst="rect">
              <a:avLst/>
            </a:prstGeom>
          </p:spPr>
          <p:txBody>
            <a:bodyPr vert="horz" wrap="square" lIns="0" tIns="0" rIns="0" bIns="0" rtlCol="0" anchor="t" anchorCtr="0">
              <a:noAutofit/>
            </a:bodyPr>
            <a:lstStyle/>
            <a:p>
              <a:pPr algn="l">
                <a:spcAft>
                  <a:spcPts val="600"/>
                </a:spcAft>
              </a:pPr>
              <a:r>
                <a:rPr lang="en-US" sz="1600" b="1" dirty="0">
                  <a:solidFill>
                    <a:schemeClr val="tx2"/>
                  </a:solidFill>
                </a:rPr>
                <a:t>Host B</a:t>
              </a:r>
            </a:p>
          </p:txBody>
        </p:sp>
      </p:grpSp>
      <p:cxnSp>
        <p:nvCxnSpPr>
          <p:cNvPr id="72" name="Straight Connector 71">
            <a:extLst>
              <a:ext uri="{FF2B5EF4-FFF2-40B4-BE49-F238E27FC236}">
                <a16:creationId xmlns:a16="http://schemas.microsoft.com/office/drawing/2014/main" id="{DE391EC5-6E17-F829-9DA4-320E4C0E222C}"/>
              </a:ext>
            </a:extLst>
          </p:cNvPr>
          <p:cNvCxnSpPr>
            <a:cxnSpLocks/>
            <a:stCxn id="28" idx="3"/>
            <a:endCxn id="50" idx="1"/>
          </p:cNvCxnSpPr>
          <p:nvPr/>
        </p:nvCxnSpPr>
        <p:spPr>
          <a:xfrm>
            <a:off x="4352265" y="5318056"/>
            <a:ext cx="284395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ED2531A0-C103-70A6-40A2-82ABD8E55DAD}"/>
              </a:ext>
            </a:extLst>
          </p:cNvPr>
          <p:cNvGrpSpPr/>
          <p:nvPr/>
        </p:nvGrpSpPr>
        <p:grpSpPr>
          <a:xfrm>
            <a:off x="5072282" y="5005481"/>
            <a:ext cx="1337646" cy="712032"/>
            <a:chOff x="9149379" y="5635415"/>
            <a:chExt cx="1337646" cy="712032"/>
          </a:xfrm>
        </p:grpSpPr>
        <p:sp>
          <p:nvSpPr>
            <p:cNvPr id="63" name="Rectangle 62">
              <a:extLst>
                <a:ext uri="{FF2B5EF4-FFF2-40B4-BE49-F238E27FC236}">
                  <a16:creationId xmlns:a16="http://schemas.microsoft.com/office/drawing/2014/main" id="{BDB40050-48BD-395C-FC29-7429F763E7D9}"/>
                </a:ext>
              </a:extLst>
            </p:cNvPr>
            <p:cNvSpPr/>
            <p:nvPr/>
          </p:nvSpPr>
          <p:spPr>
            <a:xfrm>
              <a:off x="9149379" y="5635415"/>
              <a:ext cx="1337646" cy="712032"/>
            </a:xfrm>
            <a:prstGeom prst="rect">
              <a:avLst/>
            </a:prstGeom>
            <a:solidFill>
              <a:srgbClr val="0C233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64" name="Arrow: Right 63">
              <a:extLst>
                <a:ext uri="{FF2B5EF4-FFF2-40B4-BE49-F238E27FC236}">
                  <a16:creationId xmlns:a16="http://schemas.microsoft.com/office/drawing/2014/main" id="{1C3D8CCB-33C9-FFDD-D97F-B8D0C4FB0D85}"/>
                </a:ext>
              </a:extLst>
            </p:cNvPr>
            <p:cNvSpPr/>
            <p:nvPr/>
          </p:nvSpPr>
          <p:spPr>
            <a:xfrm>
              <a:off x="9877301" y="5743461"/>
              <a:ext cx="532516" cy="182447"/>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65" name="Arrow: Right 64">
              <a:extLst>
                <a:ext uri="{FF2B5EF4-FFF2-40B4-BE49-F238E27FC236}">
                  <a16:creationId xmlns:a16="http://schemas.microsoft.com/office/drawing/2014/main" id="{F6542046-9643-933F-6F15-F9A8F2DC7B0D}"/>
                </a:ext>
              </a:extLst>
            </p:cNvPr>
            <p:cNvSpPr/>
            <p:nvPr/>
          </p:nvSpPr>
          <p:spPr>
            <a:xfrm>
              <a:off x="9877301" y="5969697"/>
              <a:ext cx="532516" cy="182447"/>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66" name="Arrow: Right 65">
              <a:extLst>
                <a:ext uri="{FF2B5EF4-FFF2-40B4-BE49-F238E27FC236}">
                  <a16:creationId xmlns:a16="http://schemas.microsoft.com/office/drawing/2014/main" id="{95FE241C-84FB-94FE-7BA8-69045B5706A4}"/>
                </a:ext>
              </a:extLst>
            </p:cNvPr>
            <p:cNvSpPr/>
            <p:nvPr/>
          </p:nvSpPr>
          <p:spPr>
            <a:xfrm flipH="1">
              <a:off x="9266860" y="5834684"/>
              <a:ext cx="532516" cy="182447"/>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67" name="Arrow: Right 66">
              <a:extLst>
                <a:ext uri="{FF2B5EF4-FFF2-40B4-BE49-F238E27FC236}">
                  <a16:creationId xmlns:a16="http://schemas.microsoft.com/office/drawing/2014/main" id="{4588D5E8-A294-3E85-16B4-A1F860B04E9C}"/>
                </a:ext>
              </a:extLst>
            </p:cNvPr>
            <p:cNvSpPr/>
            <p:nvPr/>
          </p:nvSpPr>
          <p:spPr>
            <a:xfrm flipH="1">
              <a:off x="9266860" y="6069332"/>
              <a:ext cx="532516" cy="182447"/>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grpSp>
    </p:spTree>
    <p:extLst>
      <p:ext uri="{BB962C8B-B14F-4D97-AF65-F5344CB8AC3E}">
        <p14:creationId xmlns:p14="http://schemas.microsoft.com/office/powerpoint/2010/main" val="3912125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7C4C2-5194-8CF8-6095-B92E1457AFBA}"/>
              </a:ext>
            </a:extLst>
          </p:cNvPr>
          <p:cNvSpPr>
            <a:spLocks noGrp="1"/>
          </p:cNvSpPr>
          <p:nvPr>
            <p:ph type="title"/>
          </p:nvPr>
        </p:nvSpPr>
        <p:spPr/>
        <p:txBody>
          <a:bodyPr/>
          <a:lstStyle/>
          <a:p>
            <a:r>
              <a:rPr lang="en-US" dirty="0"/>
              <a:t>ADSI Connector Architecture</a:t>
            </a:r>
          </a:p>
        </p:txBody>
      </p:sp>
      <p:sp>
        <p:nvSpPr>
          <p:cNvPr id="32" name="Cylinder 31">
            <a:extLst>
              <a:ext uri="{FF2B5EF4-FFF2-40B4-BE49-F238E27FC236}">
                <a16:creationId xmlns:a16="http://schemas.microsoft.com/office/drawing/2014/main" id="{6124EE4B-E845-B6F4-17E3-9C7B608A1B38}"/>
              </a:ext>
            </a:extLst>
          </p:cNvPr>
          <p:cNvSpPr/>
          <p:nvPr/>
        </p:nvSpPr>
        <p:spPr>
          <a:xfrm>
            <a:off x="837500" y="2475589"/>
            <a:ext cx="2025500" cy="2849952"/>
          </a:xfrm>
          <a:prstGeom prst="can">
            <a:avLst>
              <a:gd name="adj" fmla="val 15540"/>
            </a:avLst>
          </a:prstGeom>
          <a:solidFill>
            <a:srgbClr val="ACEA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grpSp>
        <p:nvGrpSpPr>
          <p:cNvPr id="79" name="Group 78">
            <a:extLst>
              <a:ext uri="{FF2B5EF4-FFF2-40B4-BE49-F238E27FC236}">
                <a16:creationId xmlns:a16="http://schemas.microsoft.com/office/drawing/2014/main" id="{12FEF660-2D78-DBFA-2EAB-DBA2536EEFC6}"/>
              </a:ext>
            </a:extLst>
          </p:cNvPr>
          <p:cNvGrpSpPr/>
          <p:nvPr/>
        </p:nvGrpSpPr>
        <p:grpSpPr>
          <a:xfrm>
            <a:off x="1089290" y="3526698"/>
            <a:ext cx="1521921" cy="1679360"/>
            <a:chOff x="6048375" y="4943210"/>
            <a:chExt cx="1499776" cy="1654925"/>
          </a:xfrm>
        </p:grpSpPr>
        <p:pic>
          <p:nvPicPr>
            <p:cNvPr id="76" name="Picture 75">
              <a:extLst>
                <a:ext uri="{FF2B5EF4-FFF2-40B4-BE49-F238E27FC236}">
                  <a16:creationId xmlns:a16="http://schemas.microsoft.com/office/drawing/2014/main" id="{E35898BA-3CD6-A4A8-C234-F96F2D9A06DA}"/>
                </a:ext>
              </a:extLst>
            </p:cNvPr>
            <p:cNvPicPr>
              <a:picLocks noChangeAspect="1"/>
            </p:cNvPicPr>
            <p:nvPr/>
          </p:nvPicPr>
          <p:blipFill>
            <a:blip r:embed="rId2">
              <a:clrChange>
                <a:clrFrom>
                  <a:srgbClr val="F4F5FE"/>
                </a:clrFrom>
                <a:clrTo>
                  <a:srgbClr val="F4F5FE">
                    <a:alpha val="0"/>
                  </a:srgbClr>
                </a:clrTo>
              </a:clrChange>
              <a:duotone>
                <a:schemeClr val="accent3">
                  <a:shade val="45000"/>
                  <a:satMod val="135000"/>
                </a:schemeClr>
                <a:prstClr val="white"/>
              </a:duotone>
            </a:blip>
            <a:stretch>
              <a:fillRect/>
            </a:stretch>
          </p:blipFill>
          <p:spPr>
            <a:xfrm>
              <a:off x="6048375" y="4943210"/>
              <a:ext cx="1499776" cy="1654925"/>
            </a:xfrm>
            <a:prstGeom prst="rect">
              <a:avLst/>
            </a:prstGeom>
          </p:spPr>
        </p:pic>
        <p:sp>
          <p:nvSpPr>
            <p:cNvPr id="78" name="Rectangle 77">
              <a:extLst>
                <a:ext uri="{FF2B5EF4-FFF2-40B4-BE49-F238E27FC236}">
                  <a16:creationId xmlns:a16="http://schemas.microsoft.com/office/drawing/2014/main" id="{8D876111-B3BC-5E77-6A09-BD9CAB74A892}"/>
                </a:ext>
              </a:extLst>
            </p:cNvPr>
            <p:cNvSpPr/>
            <p:nvPr/>
          </p:nvSpPr>
          <p:spPr>
            <a:xfrm>
              <a:off x="6315075" y="5314950"/>
              <a:ext cx="1038225" cy="932327"/>
            </a:xfrm>
            <a:prstGeom prst="rect">
              <a:avLst/>
            </a:prstGeom>
            <a:solidFill>
              <a:srgbClr val="DCDFE3"/>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grpSp>
      <p:sp>
        <p:nvSpPr>
          <p:cNvPr id="35" name="Rectangle 34">
            <a:extLst>
              <a:ext uri="{FF2B5EF4-FFF2-40B4-BE49-F238E27FC236}">
                <a16:creationId xmlns:a16="http://schemas.microsoft.com/office/drawing/2014/main" id="{5BC9A815-4204-7392-62D3-E8839741D47F}"/>
              </a:ext>
            </a:extLst>
          </p:cNvPr>
          <p:cNvSpPr/>
          <p:nvPr/>
        </p:nvSpPr>
        <p:spPr>
          <a:xfrm>
            <a:off x="724772" y="1552593"/>
            <a:ext cx="5074143" cy="4016000"/>
          </a:xfrm>
          <a:prstGeom prst="rect">
            <a:avLst/>
          </a:prstGeom>
          <a:noFill/>
          <a:ln>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21" name="Flowchart: Preparation 20">
            <a:extLst>
              <a:ext uri="{FF2B5EF4-FFF2-40B4-BE49-F238E27FC236}">
                <a16:creationId xmlns:a16="http://schemas.microsoft.com/office/drawing/2014/main" id="{53E99BE4-3063-DDA9-7CD5-E3AD9375E2F8}"/>
              </a:ext>
            </a:extLst>
          </p:cNvPr>
          <p:cNvSpPr/>
          <p:nvPr/>
        </p:nvSpPr>
        <p:spPr>
          <a:xfrm>
            <a:off x="3603329" y="2975938"/>
            <a:ext cx="2084246" cy="400193"/>
          </a:xfrm>
          <a:prstGeom prst="flowChartPreparation">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b="1" dirty="0">
                <a:solidFill>
                  <a:schemeClr val="bg1"/>
                </a:solidFill>
              </a:rPr>
              <a:t>ADSI Connector</a:t>
            </a:r>
          </a:p>
        </p:txBody>
      </p:sp>
      <p:sp>
        <p:nvSpPr>
          <p:cNvPr id="25" name="Rectangle: Rounded Corners 24">
            <a:extLst>
              <a:ext uri="{FF2B5EF4-FFF2-40B4-BE49-F238E27FC236}">
                <a16:creationId xmlns:a16="http://schemas.microsoft.com/office/drawing/2014/main" id="{96A3FF84-57BB-A682-C68E-9C4FF0A1B598}"/>
              </a:ext>
            </a:extLst>
          </p:cNvPr>
          <p:cNvSpPr/>
          <p:nvPr/>
        </p:nvSpPr>
        <p:spPr>
          <a:xfrm>
            <a:off x="3726633" y="4927767"/>
            <a:ext cx="1960941" cy="303235"/>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b="1" dirty="0">
                <a:solidFill>
                  <a:schemeClr val="bg1"/>
                </a:solidFill>
              </a:rPr>
              <a:t>Job Scheduler</a:t>
            </a:r>
          </a:p>
        </p:txBody>
      </p:sp>
      <p:pic>
        <p:nvPicPr>
          <p:cNvPr id="31" name="Picture 30">
            <a:extLst>
              <a:ext uri="{FF2B5EF4-FFF2-40B4-BE49-F238E27FC236}">
                <a16:creationId xmlns:a16="http://schemas.microsoft.com/office/drawing/2014/main" id="{4D910926-0542-8FB1-D931-BBBBCBB52082}"/>
              </a:ext>
            </a:extLst>
          </p:cNvPr>
          <p:cNvPicPr>
            <a:picLocks noChangeAspect="1"/>
          </p:cNvPicPr>
          <p:nvPr/>
        </p:nvPicPr>
        <p:blipFill>
          <a:blip r:embed="rId3"/>
          <a:stretch>
            <a:fillRect/>
          </a:stretch>
        </p:blipFill>
        <p:spPr>
          <a:xfrm>
            <a:off x="2365596" y="1584079"/>
            <a:ext cx="1995591" cy="643739"/>
          </a:xfrm>
          <a:prstGeom prst="rect">
            <a:avLst/>
          </a:prstGeom>
        </p:spPr>
      </p:pic>
      <p:sp>
        <p:nvSpPr>
          <p:cNvPr id="12" name="TextBox 11">
            <a:extLst>
              <a:ext uri="{FF2B5EF4-FFF2-40B4-BE49-F238E27FC236}">
                <a16:creationId xmlns:a16="http://schemas.microsoft.com/office/drawing/2014/main" id="{CF9D6E21-EF1E-0E36-C306-EB99172D86C1}"/>
              </a:ext>
            </a:extLst>
          </p:cNvPr>
          <p:cNvSpPr txBox="1"/>
          <p:nvPr/>
        </p:nvSpPr>
        <p:spPr>
          <a:xfrm>
            <a:off x="1162223" y="2558720"/>
            <a:ext cx="1414717" cy="214163"/>
          </a:xfrm>
          <a:prstGeom prst="rect">
            <a:avLst/>
          </a:prstGeom>
        </p:spPr>
        <p:txBody>
          <a:bodyPr vert="horz" wrap="square" lIns="0" tIns="0" rIns="0" bIns="0" rtlCol="0" anchor="t" anchorCtr="0">
            <a:noAutofit/>
          </a:bodyPr>
          <a:lstStyle/>
          <a:p>
            <a:pPr algn="ctr">
              <a:spcAft>
                <a:spcPts val="600"/>
              </a:spcAft>
            </a:pPr>
            <a:r>
              <a:rPr lang="en-US" sz="1050" b="1" dirty="0">
                <a:solidFill>
                  <a:schemeClr val="tx2"/>
                </a:solidFill>
              </a:rPr>
              <a:t>Identity Repository</a:t>
            </a:r>
          </a:p>
        </p:txBody>
      </p:sp>
      <p:grpSp>
        <p:nvGrpSpPr>
          <p:cNvPr id="34" name="Group 33">
            <a:extLst>
              <a:ext uri="{FF2B5EF4-FFF2-40B4-BE49-F238E27FC236}">
                <a16:creationId xmlns:a16="http://schemas.microsoft.com/office/drawing/2014/main" id="{FC57D96C-CBF0-0D53-90EA-1B090F558042}"/>
              </a:ext>
            </a:extLst>
          </p:cNvPr>
          <p:cNvGrpSpPr/>
          <p:nvPr/>
        </p:nvGrpSpPr>
        <p:grpSpPr>
          <a:xfrm>
            <a:off x="1334905" y="2943707"/>
            <a:ext cx="1030691" cy="464656"/>
            <a:chOff x="6591752" y="2794665"/>
            <a:chExt cx="1162050" cy="523875"/>
          </a:xfrm>
        </p:grpSpPr>
        <p:sp>
          <p:nvSpPr>
            <p:cNvPr id="14" name="Rectangle: Rounded Corners 13">
              <a:extLst>
                <a:ext uri="{FF2B5EF4-FFF2-40B4-BE49-F238E27FC236}">
                  <a16:creationId xmlns:a16="http://schemas.microsoft.com/office/drawing/2014/main" id="{1B1E9C26-78E6-04C5-AC07-F52D2619D56F}"/>
                </a:ext>
              </a:extLst>
            </p:cNvPr>
            <p:cNvSpPr/>
            <p:nvPr/>
          </p:nvSpPr>
          <p:spPr>
            <a:xfrm>
              <a:off x="6591752" y="2794665"/>
              <a:ext cx="1162050" cy="523875"/>
            </a:xfrm>
            <a:prstGeom prst="roundRect">
              <a:avLst/>
            </a:prstGeom>
            <a:solidFill>
              <a:srgbClr val="E5E5E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15" name="TextBox 14">
              <a:extLst>
                <a:ext uri="{FF2B5EF4-FFF2-40B4-BE49-F238E27FC236}">
                  <a16:creationId xmlns:a16="http://schemas.microsoft.com/office/drawing/2014/main" id="{C421A824-1C76-7DEA-0FD4-825632E0ED27}"/>
                </a:ext>
              </a:extLst>
            </p:cNvPr>
            <p:cNvSpPr txBox="1"/>
            <p:nvPr/>
          </p:nvSpPr>
          <p:spPr>
            <a:xfrm>
              <a:off x="6987295" y="2987787"/>
              <a:ext cx="754216" cy="211047"/>
            </a:xfrm>
            <a:prstGeom prst="rect">
              <a:avLst/>
            </a:prstGeom>
          </p:spPr>
          <p:txBody>
            <a:bodyPr vert="horz" wrap="square" lIns="0" tIns="0" rIns="0" bIns="0" rtlCol="0" anchor="t" anchorCtr="0">
              <a:noAutofit/>
            </a:bodyPr>
            <a:lstStyle/>
            <a:p>
              <a:pPr algn="ctr">
                <a:spcAft>
                  <a:spcPts val="600"/>
                </a:spcAft>
              </a:pPr>
              <a:r>
                <a:rPr lang="en-US" sz="1000" b="1" dirty="0">
                  <a:solidFill>
                    <a:schemeClr val="tx2"/>
                  </a:solidFill>
                </a:rPr>
                <a:t>Users</a:t>
              </a:r>
              <a:endParaRPr lang="en-US" sz="1100" b="1" dirty="0">
                <a:solidFill>
                  <a:schemeClr val="tx2"/>
                </a:solidFill>
              </a:endParaRPr>
            </a:p>
          </p:txBody>
        </p:sp>
        <p:grpSp>
          <p:nvGrpSpPr>
            <p:cNvPr id="20" name="Group 19">
              <a:extLst>
                <a:ext uri="{FF2B5EF4-FFF2-40B4-BE49-F238E27FC236}">
                  <a16:creationId xmlns:a16="http://schemas.microsoft.com/office/drawing/2014/main" id="{DAA77F4C-3EB2-742D-77F7-5201383D5F9E}"/>
                </a:ext>
              </a:extLst>
            </p:cNvPr>
            <p:cNvGrpSpPr/>
            <p:nvPr/>
          </p:nvGrpSpPr>
          <p:grpSpPr>
            <a:xfrm>
              <a:off x="6830672" y="2927846"/>
              <a:ext cx="168914" cy="257512"/>
              <a:chOff x="2469199" y="2341781"/>
              <a:chExt cx="376240" cy="573583"/>
            </a:xfrm>
            <a:solidFill>
              <a:srgbClr val="FD349C"/>
            </a:solidFill>
          </p:grpSpPr>
          <p:sp>
            <p:nvSpPr>
              <p:cNvPr id="16" name="Oval 87">
                <a:extLst>
                  <a:ext uri="{FF2B5EF4-FFF2-40B4-BE49-F238E27FC236}">
                    <a16:creationId xmlns:a16="http://schemas.microsoft.com/office/drawing/2014/main" id="{916D54AD-007E-253A-4893-7532D4DD1FFC}"/>
                  </a:ext>
                </a:extLst>
              </p:cNvPr>
              <p:cNvSpPr>
                <a:spLocks noChangeArrowheads="1"/>
              </p:cNvSpPr>
              <p:nvPr/>
            </p:nvSpPr>
            <p:spPr bwMode="auto">
              <a:xfrm>
                <a:off x="2523951" y="2341781"/>
                <a:ext cx="266735" cy="26702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88">
                <a:extLst>
                  <a:ext uri="{FF2B5EF4-FFF2-40B4-BE49-F238E27FC236}">
                    <a16:creationId xmlns:a16="http://schemas.microsoft.com/office/drawing/2014/main" id="{BD3F9A8C-E344-D1B9-699E-D466CA0B0956}"/>
                  </a:ext>
                </a:extLst>
              </p:cNvPr>
              <p:cNvSpPr>
                <a:spLocks/>
              </p:cNvSpPr>
              <p:nvPr/>
            </p:nvSpPr>
            <p:spPr bwMode="auto">
              <a:xfrm>
                <a:off x="2469199" y="2642773"/>
                <a:ext cx="376240" cy="272591"/>
              </a:xfrm>
              <a:custGeom>
                <a:avLst/>
                <a:gdLst/>
                <a:ahLst/>
                <a:cxnLst>
                  <a:cxn ang="0">
                    <a:pos x="60" y="394"/>
                  </a:cxn>
                  <a:cxn ang="0">
                    <a:pos x="485" y="394"/>
                  </a:cxn>
                  <a:cxn ang="0">
                    <a:pos x="532" y="127"/>
                  </a:cxn>
                  <a:cxn ang="0">
                    <a:pos x="474" y="11"/>
                  </a:cxn>
                  <a:cxn ang="0">
                    <a:pos x="393" y="0"/>
                  </a:cxn>
                  <a:cxn ang="0">
                    <a:pos x="272" y="115"/>
                  </a:cxn>
                  <a:cxn ang="0">
                    <a:pos x="155" y="3"/>
                  </a:cxn>
                  <a:cxn ang="0">
                    <a:pos x="74" y="11"/>
                  </a:cxn>
                  <a:cxn ang="0">
                    <a:pos x="13" y="123"/>
                  </a:cxn>
                  <a:cxn ang="0">
                    <a:pos x="60" y="394"/>
                  </a:cxn>
                </a:cxnLst>
                <a:rect l="0" t="0" r="r" b="b"/>
                <a:pathLst>
                  <a:path w="544" h="394">
                    <a:moveTo>
                      <a:pt x="60" y="394"/>
                    </a:moveTo>
                    <a:cubicBezTo>
                      <a:pt x="485" y="394"/>
                      <a:pt x="485" y="394"/>
                      <a:pt x="485" y="394"/>
                    </a:cubicBezTo>
                    <a:cubicBezTo>
                      <a:pt x="500" y="300"/>
                      <a:pt x="514" y="207"/>
                      <a:pt x="532" y="127"/>
                    </a:cubicBezTo>
                    <a:cubicBezTo>
                      <a:pt x="544" y="68"/>
                      <a:pt x="516" y="20"/>
                      <a:pt x="474" y="11"/>
                    </a:cubicBezTo>
                    <a:cubicBezTo>
                      <a:pt x="462" y="9"/>
                      <a:pt x="405" y="2"/>
                      <a:pt x="393" y="0"/>
                    </a:cubicBezTo>
                    <a:cubicBezTo>
                      <a:pt x="272" y="115"/>
                      <a:pt x="272" y="115"/>
                      <a:pt x="272" y="115"/>
                    </a:cubicBezTo>
                    <a:cubicBezTo>
                      <a:pt x="155" y="3"/>
                      <a:pt x="155" y="3"/>
                      <a:pt x="155" y="3"/>
                    </a:cubicBezTo>
                    <a:cubicBezTo>
                      <a:pt x="144" y="5"/>
                      <a:pt x="85" y="9"/>
                      <a:pt x="74" y="11"/>
                    </a:cubicBezTo>
                    <a:cubicBezTo>
                      <a:pt x="32" y="19"/>
                      <a:pt x="0" y="65"/>
                      <a:pt x="13" y="123"/>
                    </a:cubicBezTo>
                    <a:cubicBezTo>
                      <a:pt x="30" y="205"/>
                      <a:pt x="44" y="299"/>
                      <a:pt x="60" y="39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56" name="Group 55">
            <a:extLst>
              <a:ext uri="{FF2B5EF4-FFF2-40B4-BE49-F238E27FC236}">
                <a16:creationId xmlns:a16="http://schemas.microsoft.com/office/drawing/2014/main" id="{40BBB23B-5DEB-6A8B-FC4D-B1BF0CBFDADC}"/>
              </a:ext>
            </a:extLst>
          </p:cNvPr>
          <p:cNvGrpSpPr/>
          <p:nvPr/>
        </p:nvGrpSpPr>
        <p:grpSpPr>
          <a:xfrm>
            <a:off x="1334905" y="4157279"/>
            <a:ext cx="1053555" cy="579357"/>
            <a:chOff x="6591752" y="2794665"/>
            <a:chExt cx="1162050" cy="523875"/>
          </a:xfrm>
        </p:grpSpPr>
        <p:sp>
          <p:nvSpPr>
            <p:cNvPr id="57" name="Rectangle: Rounded Corners 56">
              <a:extLst>
                <a:ext uri="{FF2B5EF4-FFF2-40B4-BE49-F238E27FC236}">
                  <a16:creationId xmlns:a16="http://schemas.microsoft.com/office/drawing/2014/main" id="{52E29E3F-65BB-F377-84B0-5410E4C06EBC}"/>
                </a:ext>
              </a:extLst>
            </p:cNvPr>
            <p:cNvSpPr/>
            <p:nvPr/>
          </p:nvSpPr>
          <p:spPr>
            <a:xfrm>
              <a:off x="6591752" y="2794665"/>
              <a:ext cx="1162050" cy="523875"/>
            </a:xfrm>
            <a:prstGeom prst="roundRect">
              <a:avLst/>
            </a:prstGeom>
            <a:solidFill>
              <a:srgbClr val="1E49E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400" dirty="0" err="1">
                <a:solidFill>
                  <a:schemeClr val="bg1"/>
                </a:solidFill>
              </a:endParaRPr>
            </a:p>
          </p:txBody>
        </p:sp>
        <p:sp>
          <p:nvSpPr>
            <p:cNvPr id="58" name="TextBox 57">
              <a:extLst>
                <a:ext uri="{FF2B5EF4-FFF2-40B4-BE49-F238E27FC236}">
                  <a16:creationId xmlns:a16="http://schemas.microsoft.com/office/drawing/2014/main" id="{24F1BEE8-BBAD-3A48-DFD4-2F920C674E8D}"/>
                </a:ext>
              </a:extLst>
            </p:cNvPr>
            <p:cNvSpPr txBox="1"/>
            <p:nvPr/>
          </p:nvSpPr>
          <p:spPr>
            <a:xfrm>
              <a:off x="6826691" y="2845556"/>
              <a:ext cx="754216" cy="211047"/>
            </a:xfrm>
            <a:prstGeom prst="rect">
              <a:avLst/>
            </a:prstGeom>
          </p:spPr>
          <p:txBody>
            <a:bodyPr vert="horz" wrap="square" lIns="0" tIns="0" rIns="0" bIns="0" rtlCol="0" anchor="t" anchorCtr="0">
              <a:noAutofit/>
            </a:bodyPr>
            <a:lstStyle/>
            <a:p>
              <a:pPr algn="ctr">
                <a:spcAft>
                  <a:spcPts val="600"/>
                </a:spcAft>
              </a:pPr>
              <a:r>
                <a:rPr lang="en-US" sz="800" b="1" dirty="0">
                  <a:solidFill>
                    <a:schemeClr val="bg1"/>
                  </a:solidFill>
                </a:rPr>
                <a:t>Endpoint</a:t>
              </a:r>
            </a:p>
            <a:p>
              <a:pPr>
                <a:spcAft>
                  <a:spcPts val="600"/>
                </a:spcAft>
              </a:pPr>
              <a:r>
                <a:rPr lang="en-US" sz="800" b="1" dirty="0">
                  <a:solidFill>
                    <a:schemeClr val="bg1"/>
                  </a:solidFill>
                </a:rPr>
                <a:t>Accounts</a:t>
              </a:r>
              <a:br>
                <a:rPr lang="en-US" sz="800" b="1" dirty="0">
                  <a:solidFill>
                    <a:schemeClr val="bg1"/>
                  </a:solidFill>
                </a:rPr>
              </a:br>
              <a:r>
                <a:rPr lang="en-US" sz="800" b="1" dirty="0">
                  <a:solidFill>
                    <a:schemeClr val="bg1"/>
                  </a:solidFill>
                </a:rPr>
                <a:t>Entitlements</a:t>
              </a:r>
              <a:endParaRPr lang="en-US" sz="1000" b="1" dirty="0">
                <a:solidFill>
                  <a:schemeClr val="bg1"/>
                </a:solidFill>
              </a:endParaRPr>
            </a:p>
          </p:txBody>
        </p:sp>
      </p:grpSp>
      <p:sp>
        <p:nvSpPr>
          <p:cNvPr id="80" name="TextBox 79">
            <a:extLst>
              <a:ext uri="{FF2B5EF4-FFF2-40B4-BE49-F238E27FC236}">
                <a16:creationId xmlns:a16="http://schemas.microsoft.com/office/drawing/2014/main" id="{5491B61B-3EDD-7369-5861-06C2C85CBF1D}"/>
              </a:ext>
            </a:extLst>
          </p:cNvPr>
          <p:cNvSpPr txBox="1"/>
          <p:nvPr/>
        </p:nvSpPr>
        <p:spPr>
          <a:xfrm>
            <a:off x="1196494" y="3876997"/>
            <a:ext cx="1380446" cy="214163"/>
          </a:xfrm>
          <a:prstGeom prst="rect">
            <a:avLst/>
          </a:prstGeom>
        </p:spPr>
        <p:txBody>
          <a:bodyPr vert="horz" wrap="square" lIns="0" tIns="0" rIns="0" bIns="0" rtlCol="0" anchor="t" anchorCtr="0">
            <a:noAutofit/>
          </a:bodyPr>
          <a:lstStyle/>
          <a:p>
            <a:pPr algn="ctr">
              <a:spcAft>
                <a:spcPts val="600"/>
              </a:spcAft>
            </a:pPr>
            <a:r>
              <a:rPr lang="en-US" sz="1000" b="1" dirty="0">
                <a:solidFill>
                  <a:schemeClr val="tx2"/>
                </a:solidFill>
              </a:rPr>
              <a:t>Security System</a:t>
            </a:r>
          </a:p>
        </p:txBody>
      </p:sp>
      <p:cxnSp>
        <p:nvCxnSpPr>
          <p:cNvPr id="82" name="Straight Arrow Connector 81">
            <a:extLst>
              <a:ext uri="{FF2B5EF4-FFF2-40B4-BE49-F238E27FC236}">
                <a16:creationId xmlns:a16="http://schemas.microsoft.com/office/drawing/2014/main" id="{F260BFE0-89F5-7A51-3CF9-07C8489CE056}"/>
              </a:ext>
            </a:extLst>
          </p:cNvPr>
          <p:cNvCxnSpPr/>
          <p:nvPr/>
        </p:nvCxnSpPr>
        <p:spPr>
          <a:xfrm>
            <a:off x="2413483" y="3168164"/>
            <a:ext cx="1146845" cy="0"/>
          </a:xfrm>
          <a:prstGeom prst="straightConnector1">
            <a:avLst/>
          </a:prstGeom>
          <a:ln w="12700">
            <a:solidFill>
              <a:srgbClr val="FD349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D9B0BCB2-40A7-D7C7-1C6A-5D5710A12C36}"/>
              </a:ext>
            </a:extLst>
          </p:cNvPr>
          <p:cNvCxnSpPr>
            <a:cxnSpLocks/>
          </p:cNvCxnSpPr>
          <p:nvPr/>
        </p:nvCxnSpPr>
        <p:spPr>
          <a:xfrm flipH="1">
            <a:off x="2576940" y="4059883"/>
            <a:ext cx="1188550" cy="0"/>
          </a:xfrm>
          <a:prstGeom prst="straightConnector1">
            <a:avLst/>
          </a:prstGeom>
          <a:ln w="12700">
            <a:solidFill>
              <a:srgbClr val="FD349C"/>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2167D709-8D5D-9183-44A2-A56D07AB7CE0}"/>
              </a:ext>
            </a:extLst>
          </p:cNvPr>
          <p:cNvCxnSpPr>
            <a:cxnSpLocks/>
          </p:cNvCxnSpPr>
          <p:nvPr/>
        </p:nvCxnSpPr>
        <p:spPr>
          <a:xfrm flipV="1">
            <a:off x="3765490" y="3290235"/>
            <a:ext cx="0" cy="769648"/>
          </a:xfrm>
          <a:prstGeom prst="straightConnector1">
            <a:avLst/>
          </a:prstGeom>
          <a:ln w="12700">
            <a:solidFill>
              <a:srgbClr val="FD349C"/>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D1B4C0F0-6C97-2F15-AD4E-C73917B2B516}"/>
              </a:ext>
            </a:extLst>
          </p:cNvPr>
          <p:cNvCxnSpPr>
            <a:cxnSpLocks/>
          </p:cNvCxnSpPr>
          <p:nvPr/>
        </p:nvCxnSpPr>
        <p:spPr>
          <a:xfrm flipH="1">
            <a:off x="4653446" y="3408363"/>
            <a:ext cx="10285" cy="1479291"/>
          </a:xfrm>
          <a:prstGeom prst="straightConnector1">
            <a:avLst/>
          </a:prstGeom>
          <a:ln w="12700">
            <a:solidFill>
              <a:srgbClr val="FD349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248EF63F-E270-EFEE-DA55-DA3CC596900F}"/>
              </a:ext>
            </a:extLst>
          </p:cNvPr>
          <p:cNvSpPr txBox="1"/>
          <p:nvPr/>
        </p:nvSpPr>
        <p:spPr>
          <a:xfrm>
            <a:off x="3842470" y="4189530"/>
            <a:ext cx="1729267" cy="207727"/>
          </a:xfrm>
          <a:prstGeom prst="rect">
            <a:avLst/>
          </a:prstGeom>
          <a:solidFill>
            <a:schemeClr val="bg1"/>
          </a:solidFill>
        </p:spPr>
        <p:txBody>
          <a:bodyPr vert="horz" wrap="square" lIns="0" tIns="0" rIns="0" bIns="0" rtlCol="0" anchor="t" anchorCtr="0">
            <a:noAutofit/>
          </a:bodyPr>
          <a:lstStyle/>
          <a:p>
            <a:pPr algn="ctr">
              <a:spcAft>
                <a:spcPts val="600"/>
              </a:spcAft>
            </a:pPr>
            <a:r>
              <a:rPr lang="en-US" sz="1000" b="1" dirty="0">
                <a:solidFill>
                  <a:schemeClr val="tx2"/>
                </a:solidFill>
              </a:rPr>
              <a:t>Schedule jobs for importing and provisioning data</a:t>
            </a:r>
          </a:p>
        </p:txBody>
      </p:sp>
      <p:sp>
        <p:nvSpPr>
          <p:cNvPr id="122" name="Rectangle 121">
            <a:extLst>
              <a:ext uri="{FF2B5EF4-FFF2-40B4-BE49-F238E27FC236}">
                <a16:creationId xmlns:a16="http://schemas.microsoft.com/office/drawing/2014/main" id="{FB35AE3F-583B-5B3B-DE8E-426A86B7084F}"/>
              </a:ext>
            </a:extLst>
          </p:cNvPr>
          <p:cNvSpPr/>
          <p:nvPr/>
        </p:nvSpPr>
        <p:spPr>
          <a:xfrm>
            <a:off x="7097312" y="1578615"/>
            <a:ext cx="2207117" cy="3158021"/>
          </a:xfrm>
          <a:prstGeom prst="rect">
            <a:avLst/>
          </a:prstGeom>
          <a:noFill/>
          <a:ln>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123" name="Rectangle 122">
            <a:extLst>
              <a:ext uri="{FF2B5EF4-FFF2-40B4-BE49-F238E27FC236}">
                <a16:creationId xmlns:a16="http://schemas.microsoft.com/office/drawing/2014/main" id="{0CE00B0C-BD55-9DC1-464F-7E1491470DBE}"/>
              </a:ext>
            </a:extLst>
          </p:cNvPr>
          <p:cNvSpPr/>
          <p:nvPr/>
        </p:nvSpPr>
        <p:spPr>
          <a:xfrm>
            <a:off x="7214421" y="2475589"/>
            <a:ext cx="1937084" cy="1921668"/>
          </a:xfrm>
          <a:prstGeom prst="rect">
            <a:avLst/>
          </a:prstGeom>
          <a:solidFill>
            <a:srgbClr val="ACEA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124" name="Rectangle 123">
            <a:extLst>
              <a:ext uri="{FF2B5EF4-FFF2-40B4-BE49-F238E27FC236}">
                <a16:creationId xmlns:a16="http://schemas.microsoft.com/office/drawing/2014/main" id="{D6883F3F-2FB6-C985-2946-9BEB7B5ED778}"/>
              </a:ext>
            </a:extLst>
          </p:cNvPr>
          <p:cNvSpPr/>
          <p:nvPr/>
        </p:nvSpPr>
        <p:spPr>
          <a:xfrm>
            <a:off x="7264962" y="2987193"/>
            <a:ext cx="836648" cy="48968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dirty="0">
                <a:solidFill>
                  <a:schemeClr val="bg1"/>
                </a:solidFill>
              </a:rPr>
              <a:t>REST API</a:t>
            </a:r>
            <a:endParaRPr lang="en-US" sz="1100" dirty="0">
              <a:solidFill>
                <a:schemeClr val="bg1"/>
              </a:solidFill>
            </a:endParaRPr>
          </a:p>
        </p:txBody>
      </p:sp>
      <p:sp>
        <p:nvSpPr>
          <p:cNvPr id="126" name="Rectangle 125">
            <a:extLst>
              <a:ext uri="{FF2B5EF4-FFF2-40B4-BE49-F238E27FC236}">
                <a16:creationId xmlns:a16="http://schemas.microsoft.com/office/drawing/2014/main" id="{6152B44B-55A0-F248-DEE7-2D05864714AF}"/>
              </a:ext>
            </a:extLst>
          </p:cNvPr>
          <p:cNvSpPr/>
          <p:nvPr/>
        </p:nvSpPr>
        <p:spPr>
          <a:xfrm>
            <a:off x="8208233" y="2987193"/>
            <a:ext cx="836648" cy="48968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dirty="0">
                <a:solidFill>
                  <a:schemeClr val="bg1"/>
                </a:solidFill>
              </a:rPr>
              <a:t>.NET SDK</a:t>
            </a:r>
            <a:endParaRPr lang="en-US" sz="1100" dirty="0">
              <a:solidFill>
                <a:schemeClr val="bg1"/>
              </a:solidFill>
            </a:endParaRPr>
          </a:p>
        </p:txBody>
      </p:sp>
      <p:sp>
        <p:nvSpPr>
          <p:cNvPr id="128" name="TextBox 127">
            <a:extLst>
              <a:ext uri="{FF2B5EF4-FFF2-40B4-BE49-F238E27FC236}">
                <a16:creationId xmlns:a16="http://schemas.microsoft.com/office/drawing/2014/main" id="{F975943D-1972-56A5-9013-C094625CDA32}"/>
              </a:ext>
            </a:extLst>
          </p:cNvPr>
          <p:cNvSpPr txBox="1"/>
          <p:nvPr/>
        </p:nvSpPr>
        <p:spPr>
          <a:xfrm>
            <a:off x="7465598" y="2650166"/>
            <a:ext cx="1414717" cy="214163"/>
          </a:xfrm>
          <a:prstGeom prst="rect">
            <a:avLst/>
          </a:prstGeom>
        </p:spPr>
        <p:txBody>
          <a:bodyPr vert="horz" wrap="square" lIns="0" tIns="0" rIns="0" bIns="0" rtlCol="0" anchor="t" anchorCtr="0">
            <a:noAutofit/>
          </a:bodyPr>
          <a:lstStyle/>
          <a:p>
            <a:pPr algn="ctr">
              <a:spcAft>
                <a:spcPts val="600"/>
              </a:spcAft>
            </a:pPr>
            <a:r>
              <a:rPr lang="en-US" sz="1050" b="1" dirty="0">
                <a:solidFill>
                  <a:schemeClr val="tx2"/>
                </a:solidFill>
              </a:rPr>
              <a:t>ADSI Agent</a:t>
            </a:r>
          </a:p>
        </p:txBody>
      </p:sp>
      <p:sp>
        <p:nvSpPr>
          <p:cNvPr id="129" name="TextBox 128">
            <a:extLst>
              <a:ext uri="{FF2B5EF4-FFF2-40B4-BE49-F238E27FC236}">
                <a16:creationId xmlns:a16="http://schemas.microsoft.com/office/drawing/2014/main" id="{1663C8EF-1551-6C55-60B8-48EBC8F5F869}"/>
              </a:ext>
            </a:extLst>
          </p:cNvPr>
          <p:cNvSpPr txBox="1"/>
          <p:nvPr/>
        </p:nvSpPr>
        <p:spPr>
          <a:xfrm>
            <a:off x="6783146" y="2051726"/>
            <a:ext cx="1414717" cy="214163"/>
          </a:xfrm>
          <a:prstGeom prst="rect">
            <a:avLst/>
          </a:prstGeom>
        </p:spPr>
        <p:txBody>
          <a:bodyPr vert="horz" wrap="square" lIns="0" tIns="0" rIns="0" bIns="0" rtlCol="0" anchor="t" anchorCtr="0">
            <a:noAutofit/>
          </a:bodyPr>
          <a:lstStyle/>
          <a:p>
            <a:pPr algn="ctr">
              <a:spcAft>
                <a:spcPts val="600"/>
              </a:spcAft>
            </a:pPr>
            <a:r>
              <a:rPr lang="en-US" sz="1200" b="1" dirty="0">
                <a:solidFill>
                  <a:schemeClr val="tx2"/>
                </a:solidFill>
              </a:rPr>
              <a:t>IIS Server</a:t>
            </a:r>
          </a:p>
        </p:txBody>
      </p:sp>
      <p:sp>
        <p:nvSpPr>
          <p:cNvPr id="136" name="Rectangle 135">
            <a:extLst>
              <a:ext uri="{FF2B5EF4-FFF2-40B4-BE49-F238E27FC236}">
                <a16:creationId xmlns:a16="http://schemas.microsoft.com/office/drawing/2014/main" id="{19E0191F-BB8E-1C20-2D64-39C06792A70B}"/>
              </a:ext>
            </a:extLst>
          </p:cNvPr>
          <p:cNvSpPr/>
          <p:nvPr/>
        </p:nvSpPr>
        <p:spPr>
          <a:xfrm>
            <a:off x="10157791" y="1590160"/>
            <a:ext cx="1498777" cy="3158021"/>
          </a:xfrm>
          <a:prstGeom prst="rect">
            <a:avLst/>
          </a:prstGeom>
          <a:noFill/>
          <a:ln>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138" name="Rectangle: Rounded Corners 137">
            <a:extLst>
              <a:ext uri="{FF2B5EF4-FFF2-40B4-BE49-F238E27FC236}">
                <a16:creationId xmlns:a16="http://schemas.microsoft.com/office/drawing/2014/main" id="{4BD0C6E1-023B-7CC2-D8B4-CE315AFD43EB}"/>
              </a:ext>
            </a:extLst>
          </p:cNvPr>
          <p:cNvSpPr/>
          <p:nvPr/>
        </p:nvSpPr>
        <p:spPr>
          <a:xfrm>
            <a:off x="10529131" y="3029603"/>
            <a:ext cx="840158" cy="378760"/>
          </a:xfrm>
          <a:prstGeom prst="roundRect">
            <a:avLst/>
          </a:prstGeom>
          <a:solidFill>
            <a:srgbClr val="E5E5E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139" name="TextBox 138">
            <a:extLst>
              <a:ext uri="{FF2B5EF4-FFF2-40B4-BE49-F238E27FC236}">
                <a16:creationId xmlns:a16="http://schemas.microsoft.com/office/drawing/2014/main" id="{81C78462-6E89-2F05-3B5C-9C9A38C2576A}"/>
              </a:ext>
            </a:extLst>
          </p:cNvPr>
          <p:cNvSpPr txBox="1"/>
          <p:nvPr/>
        </p:nvSpPr>
        <p:spPr>
          <a:xfrm>
            <a:off x="10815107" y="3169230"/>
            <a:ext cx="545295" cy="152586"/>
          </a:xfrm>
          <a:prstGeom prst="rect">
            <a:avLst/>
          </a:prstGeom>
        </p:spPr>
        <p:txBody>
          <a:bodyPr vert="horz" wrap="square" lIns="0" tIns="0" rIns="0" bIns="0" rtlCol="0" anchor="t" anchorCtr="0">
            <a:noAutofit/>
          </a:bodyPr>
          <a:lstStyle/>
          <a:p>
            <a:pPr algn="ctr">
              <a:spcAft>
                <a:spcPts val="600"/>
              </a:spcAft>
            </a:pPr>
            <a:r>
              <a:rPr lang="en-US" sz="1000" b="1" dirty="0">
                <a:solidFill>
                  <a:schemeClr val="tx2"/>
                </a:solidFill>
              </a:rPr>
              <a:t>Users</a:t>
            </a:r>
            <a:endParaRPr lang="en-US" sz="1100" b="1" dirty="0">
              <a:solidFill>
                <a:schemeClr val="tx2"/>
              </a:solidFill>
            </a:endParaRPr>
          </a:p>
        </p:txBody>
      </p:sp>
      <p:grpSp>
        <p:nvGrpSpPr>
          <p:cNvPr id="140" name="Group 139">
            <a:extLst>
              <a:ext uri="{FF2B5EF4-FFF2-40B4-BE49-F238E27FC236}">
                <a16:creationId xmlns:a16="http://schemas.microsoft.com/office/drawing/2014/main" id="{FB16C78A-310B-C82E-DCD7-2217A244DCE0}"/>
              </a:ext>
            </a:extLst>
          </p:cNvPr>
          <p:cNvGrpSpPr/>
          <p:nvPr/>
        </p:nvGrpSpPr>
        <p:grpSpPr>
          <a:xfrm>
            <a:off x="10701869" y="3125892"/>
            <a:ext cx="122124" cy="186180"/>
            <a:chOff x="2469199" y="2341781"/>
            <a:chExt cx="376240" cy="573583"/>
          </a:xfrm>
          <a:solidFill>
            <a:srgbClr val="FD349C"/>
          </a:solidFill>
        </p:grpSpPr>
        <p:sp>
          <p:nvSpPr>
            <p:cNvPr id="141" name="Oval 87">
              <a:extLst>
                <a:ext uri="{FF2B5EF4-FFF2-40B4-BE49-F238E27FC236}">
                  <a16:creationId xmlns:a16="http://schemas.microsoft.com/office/drawing/2014/main" id="{A73143D3-36D7-7428-2BAC-B437BA6EDF79}"/>
                </a:ext>
              </a:extLst>
            </p:cNvPr>
            <p:cNvSpPr>
              <a:spLocks noChangeArrowheads="1"/>
            </p:cNvSpPr>
            <p:nvPr/>
          </p:nvSpPr>
          <p:spPr bwMode="auto">
            <a:xfrm>
              <a:off x="2523951" y="2341781"/>
              <a:ext cx="266735" cy="26702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88">
              <a:extLst>
                <a:ext uri="{FF2B5EF4-FFF2-40B4-BE49-F238E27FC236}">
                  <a16:creationId xmlns:a16="http://schemas.microsoft.com/office/drawing/2014/main" id="{7FCA8B60-CC95-4711-1CB8-BD17F0161DFB}"/>
                </a:ext>
              </a:extLst>
            </p:cNvPr>
            <p:cNvSpPr>
              <a:spLocks/>
            </p:cNvSpPr>
            <p:nvPr/>
          </p:nvSpPr>
          <p:spPr bwMode="auto">
            <a:xfrm>
              <a:off x="2469199" y="2642773"/>
              <a:ext cx="376240" cy="272591"/>
            </a:xfrm>
            <a:custGeom>
              <a:avLst/>
              <a:gdLst/>
              <a:ahLst/>
              <a:cxnLst>
                <a:cxn ang="0">
                  <a:pos x="60" y="394"/>
                </a:cxn>
                <a:cxn ang="0">
                  <a:pos x="485" y="394"/>
                </a:cxn>
                <a:cxn ang="0">
                  <a:pos x="532" y="127"/>
                </a:cxn>
                <a:cxn ang="0">
                  <a:pos x="474" y="11"/>
                </a:cxn>
                <a:cxn ang="0">
                  <a:pos x="393" y="0"/>
                </a:cxn>
                <a:cxn ang="0">
                  <a:pos x="272" y="115"/>
                </a:cxn>
                <a:cxn ang="0">
                  <a:pos x="155" y="3"/>
                </a:cxn>
                <a:cxn ang="0">
                  <a:pos x="74" y="11"/>
                </a:cxn>
                <a:cxn ang="0">
                  <a:pos x="13" y="123"/>
                </a:cxn>
                <a:cxn ang="0">
                  <a:pos x="60" y="394"/>
                </a:cxn>
              </a:cxnLst>
              <a:rect l="0" t="0" r="r" b="b"/>
              <a:pathLst>
                <a:path w="544" h="394">
                  <a:moveTo>
                    <a:pt x="60" y="394"/>
                  </a:moveTo>
                  <a:cubicBezTo>
                    <a:pt x="485" y="394"/>
                    <a:pt x="485" y="394"/>
                    <a:pt x="485" y="394"/>
                  </a:cubicBezTo>
                  <a:cubicBezTo>
                    <a:pt x="500" y="300"/>
                    <a:pt x="514" y="207"/>
                    <a:pt x="532" y="127"/>
                  </a:cubicBezTo>
                  <a:cubicBezTo>
                    <a:pt x="544" y="68"/>
                    <a:pt x="516" y="20"/>
                    <a:pt x="474" y="11"/>
                  </a:cubicBezTo>
                  <a:cubicBezTo>
                    <a:pt x="462" y="9"/>
                    <a:pt x="405" y="2"/>
                    <a:pt x="393" y="0"/>
                  </a:cubicBezTo>
                  <a:cubicBezTo>
                    <a:pt x="272" y="115"/>
                    <a:pt x="272" y="115"/>
                    <a:pt x="272" y="115"/>
                  </a:cubicBezTo>
                  <a:cubicBezTo>
                    <a:pt x="155" y="3"/>
                    <a:pt x="155" y="3"/>
                    <a:pt x="155" y="3"/>
                  </a:cubicBezTo>
                  <a:cubicBezTo>
                    <a:pt x="144" y="5"/>
                    <a:pt x="85" y="9"/>
                    <a:pt x="74" y="11"/>
                  </a:cubicBezTo>
                  <a:cubicBezTo>
                    <a:pt x="32" y="19"/>
                    <a:pt x="0" y="65"/>
                    <a:pt x="13" y="123"/>
                  </a:cubicBezTo>
                  <a:cubicBezTo>
                    <a:pt x="30" y="205"/>
                    <a:pt x="44" y="299"/>
                    <a:pt x="60" y="39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4" name="Rectangle: Rounded Corners 143">
            <a:extLst>
              <a:ext uri="{FF2B5EF4-FFF2-40B4-BE49-F238E27FC236}">
                <a16:creationId xmlns:a16="http://schemas.microsoft.com/office/drawing/2014/main" id="{DDE1BFFA-EDF5-FC44-F66F-E53AD5EF423C}"/>
              </a:ext>
            </a:extLst>
          </p:cNvPr>
          <p:cNvSpPr/>
          <p:nvPr/>
        </p:nvSpPr>
        <p:spPr>
          <a:xfrm>
            <a:off x="10529131" y="3769248"/>
            <a:ext cx="840158" cy="378760"/>
          </a:xfrm>
          <a:prstGeom prst="roundRect">
            <a:avLst/>
          </a:prstGeom>
          <a:solidFill>
            <a:srgbClr val="E5E5E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145" name="TextBox 144">
            <a:extLst>
              <a:ext uri="{FF2B5EF4-FFF2-40B4-BE49-F238E27FC236}">
                <a16:creationId xmlns:a16="http://schemas.microsoft.com/office/drawing/2014/main" id="{CC7A94A6-0496-003E-4FAC-97E2BA143B79}"/>
              </a:ext>
            </a:extLst>
          </p:cNvPr>
          <p:cNvSpPr txBox="1"/>
          <p:nvPr/>
        </p:nvSpPr>
        <p:spPr>
          <a:xfrm>
            <a:off x="10815107" y="3908875"/>
            <a:ext cx="545295" cy="152586"/>
          </a:xfrm>
          <a:prstGeom prst="rect">
            <a:avLst/>
          </a:prstGeom>
        </p:spPr>
        <p:txBody>
          <a:bodyPr vert="horz" wrap="square" lIns="0" tIns="0" rIns="0" bIns="0" rtlCol="0" anchor="t" anchorCtr="0">
            <a:noAutofit/>
          </a:bodyPr>
          <a:lstStyle/>
          <a:p>
            <a:pPr algn="ctr">
              <a:spcAft>
                <a:spcPts val="600"/>
              </a:spcAft>
            </a:pPr>
            <a:r>
              <a:rPr lang="en-US" sz="1000" b="1" dirty="0">
                <a:solidFill>
                  <a:schemeClr val="tx2"/>
                </a:solidFill>
              </a:rPr>
              <a:t>Groups</a:t>
            </a:r>
            <a:endParaRPr lang="en-US" sz="1100" b="1" dirty="0">
              <a:solidFill>
                <a:schemeClr val="tx2"/>
              </a:solidFill>
            </a:endParaRPr>
          </a:p>
        </p:txBody>
      </p:sp>
      <p:cxnSp>
        <p:nvCxnSpPr>
          <p:cNvPr id="150" name="Straight Arrow Connector 149">
            <a:extLst>
              <a:ext uri="{FF2B5EF4-FFF2-40B4-BE49-F238E27FC236}">
                <a16:creationId xmlns:a16="http://schemas.microsoft.com/office/drawing/2014/main" id="{99F0BDB8-F972-6929-9FC6-BF6A2C30D91F}"/>
              </a:ext>
            </a:extLst>
          </p:cNvPr>
          <p:cNvCxnSpPr>
            <a:cxnSpLocks/>
          </p:cNvCxnSpPr>
          <p:nvPr/>
        </p:nvCxnSpPr>
        <p:spPr>
          <a:xfrm>
            <a:off x="9151505" y="3199548"/>
            <a:ext cx="1377626" cy="0"/>
          </a:xfrm>
          <a:prstGeom prst="straightConnector1">
            <a:avLst/>
          </a:prstGeom>
          <a:ln w="12700">
            <a:solidFill>
              <a:srgbClr val="FD349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D194D11F-D667-8928-6B66-1F2083BBDF49}"/>
              </a:ext>
            </a:extLst>
          </p:cNvPr>
          <p:cNvCxnSpPr>
            <a:cxnSpLocks/>
          </p:cNvCxnSpPr>
          <p:nvPr/>
        </p:nvCxnSpPr>
        <p:spPr>
          <a:xfrm>
            <a:off x="9151505" y="3952212"/>
            <a:ext cx="1377626" cy="0"/>
          </a:xfrm>
          <a:prstGeom prst="straightConnector1">
            <a:avLst/>
          </a:prstGeom>
          <a:ln w="12700">
            <a:solidFill>
              <a:srgbClr val="FD349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787C7FEF-FB17-76F1-DD9D-DAB701CE15EB}"/>
              </a:ext>
            </a:extLst>
          </p:cNvPr>
          <p:cNvSpPr txBox="1"/>
          <p:nvPr/>
        </p:nvSpPr>
        <p:spPr>
          <a:xfrm>
            <a:off x="10241851" y="2158807"/>
            <a:ext cx="1414717" cy="214163"/>
          </a:xfrm>
          <a:prstGeom prst="rect">
            <a:avLst/>
          </a:prstGeom>
        </p:spPr>
        <p:txBody>
          <a:bodyPr vert="horz" wrap="square" lIns="0" tIns="0" rIns="0" bIns="0" rtlCol="0" anchor="t" anchorCtr="0">
            <a:noAutofit/>
          </a:bodyPr>
          <a:lstStyle/>
          <a:p>
            <a:pPr algn="ctr">
              <a:spcAft>
                <a:spcPts val="600"/>
              </a:spcAft>
            </a:pPr>
            <a:r>
              <a:rPr lang="en-US" sz="1200" b="1" dirty="0">
                <a:solidFill>
                  <a:schemeClr val="tx2"/>
                </a:solidFill>
              </a:rPr>
              <a:t>Active directory</a:t>
            </a:r>
          </a:p>
        </p:txBody>
      </p:sp>
      <p:pic>
        <p:nvPicPr>
          <p:cNvPr id="155" name="Picture 154">
            <a:extLst>
              <a:ext uri="{FF2B5EF4-FFF2-40B4-BE49-F238E27FC236}">
                <a16:creationId xmlns:a16="http://schemas.microsoft.com/office/drawing/2014/main" id="{8C86FB2C-AC64-C818-77BD-71D49E9DB89F}"/>
              </a:ext>
            </a:extLst>
          </p:cNvPr>
          <p:cNvPicPr>
            <a:picLocks noChangeAspect="1"/>
          </p:cNvPicPr>
          <p:nvPr/>
        </p:nvPicPr>
        <p:blipFill>
          <a:blip r:embed="rId4"/>
          <a:stretch>
            <a:fillRect/>
          </a:stretch>
        </p:blipFill>
        <p:spPr>
          <a:xfrm>
            <a:off x="10639646" y="1613379"/>
            <a:ext cx="619125" cy="485775"/>
          </a:xfrm>
          <a:prstGeom prst="rect">
            <a:avLst/>
          </a:prstGeom>
        </p:spPr>
      </p:pic>
      <p:sp>
        <p:nvSpPr>
          <p:cNvPr id="156" name="TextBox 155">
            <a:extLst>
              <a:ext uri="{FF2B5EF4-FFF2-40B4-BE49-F238E27FC236}">
                <a16:creationId xmlns:a16="http://schemas.microsoft.com/office/drawing/2014/main" id="{797DD0DC-7830-48FA-6E60-733CED4390A4}"/>
              </a:ext>
            </a:extLst>
          </p:cNvPr>
          <p:cNvSpPr txBox="1"/>
          <p:nvPr/>
        </p:nvSpPr>
        <p:spPr>
          <a:xfrm>
            <a:off x="9229056" y="3031092"/>
            <a:ext cx="1197314" cy="204110"/>
          </a:xfrm>
          <a:prstGeom prst="rect">
            <a:avLst/>
          </a:prstGeom>
        </p:spPr>
        <p:txBody>
          <a:bodyPr vert="horz" wrap="square" lIns="0" tIns="0" rIns="0" bIns="0" rtlCol="0" anchor="t" anchorCtr="0">
            <a:noAutofit/>
          </a:bodyPr>
          <a:lstStyle/>
          <a:p>
            <a:pPr algn="ctr">
              <a:spcAft>
                <a:spcPts val="600"/>
              </a:spcAft>
            </a:pPr>
            <a:r>
              <a:rPr lang="en-US" sz="1050" b="1" dirty="0">
                <a:solidFill>
                  <a:schemeClr val="tx2"/>
                </a:solidFill>
              </a:rPr>
              <a:t>LDAPS</a:t>
            </a:r>
          </a:p>
        </p:txBody>
      </p:sp>
      <p:sp>
        <p:nvSpPr>
          <p:cNvPr id="157" name="TextBox 156">
            <a:extLst>
              <a:ext uri="{FF2B5EF4-FFF2-40B4-BE49-F238E27FC236}">
                <a16:creationId xmlns:a16="http://schemas.microsoft.com/office/drawing/2014/main" id="{A641CB85-C194-EAB1-FB39-0E18CB6BFC74}"/>
              </a:ext>
            </a:extLst>
          </p:cNvPr>
          <p:cNvSpPr txBox="1"/>
          <p:nvPr/>
        </p:nvSpPr>
        <p:spPr>
          <a:xfrm>
            <a:off x="9263707" y="3789794"/>
            <a:ext cx="1197314" cy="204110"/>
          </a:xfrm>
          <a:prstGeom prst="rect">
            <a:avLst/>
          </a:prstGeom>
        </p:spPr>
        <p:txBody>
          <a:bodyPr vert="horz" wrap="square" lIns="0" tIns="0" rIns="0" bIns="0" rtlCol="0" anchor="t" anchorCtr="0">
            <a:noAutofit/>
          </a:bodyPr>
          <a:lstStyle/>
          <a:p>
            <a:pPr algn="ctr">
              <a:spcAft>
                <a:spcPts val="600"/>
              </a:spcAft>
            </a:pPr>
            <a:r>
              <a:rPr lang="en-US" sz="1050" b="1" dirty="0">
                <a:solidFill>
                  <a:schemeClr val="tx2"/>
                </a:solidFill>
              </a:rPr>
              <a:t>LDAPS</a:t>
            </a:r>
          </a:p>
        </p:txBody>
      </p:sp>
      <p:cxnSp>
        <p:nvCxnSpPr>
          <p:cNvPr id="3" name="Straight Arrow Connector 2">
            <a:extLst>
              <a:ext uri="{FF2B5EF4-FFF2-40B4-BE49-F238E27FC236}">
                <a16:creationId xmlns:a16="http://schemas.microsoft.com/office/drawing/2014/main" id="{DF9839F9-F1E6-B75F-F298-3BAF620D5482}"/>
              </a:ext>
            </a:extLst>
          </p:cNvPr>
          <p:cNvCxnSpPr>
            <a:cxnSpLocks/>
          </p:cNvCxnSpPr>
          <p:nvPr/>
        </p:nvCxnSpPr>
        <p:spPr>
          <a:xfrm flipH="1">
            <a:off x="5571737" y="3060700"/>
            <a:ext cx="1646096" cy="12395"/>
          </a:xfrm>
          <a:prstGeom prst="straightConnector1">
            <a:avLst/>
          </a:prstGeom>
          <a:ln w="12700">
            <a:solidFill>
              <a:srgbClr val="FD349C"/>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36914C84-4D20-2564-5C9A-28329EEB0256}"/>
              </a:ext>
            </a:extLst>
          </p:cNvPr>
          <p:cNvCxnSpPr>
            <a:cxnSpLocks/>
          </p:cNvCxnSpPr>
          <p:nvPr/>
        </p:nvCxnSpPr>
        <p:spPr>
          <a:xfrm>
            <a:off x="5439747" y="3380052"/>
            <a:ext cx="1774674" cy="0"/>
          </a:xfrm>
          <a:prstGeom prst="straightConnector1">
            <a:avLst/>
          </a:prstGeom>
          <a:ln w="12700">
            <a:solidFill>
              <a:srgbClr val="FD349C"/>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2BDC63D-AF6F-F9B5-FD53-3FA750E9EB1E}"/>
              </a:ext>
            </a:extLst>
          </p:cNvPr>
          <p:cNvSpPr txBox="1"/>
          <p:nvPr/>
        </p:nvSpPr>
        <p:spPr>
          <a:xfrm>
            <a:off x="5909841" y="2957275"/>
            <a:ext cx="1065600" cy="403443"/>
          </a:xfrm>
          <a:prstGeom prst="rect">
            <a:avLst/>
          </a:prstGeom>
          <a:solidFill>
            <a:schemeClr val="bg1"/>
          </a:solidFill>
        </p:spPr>
        <p:txBody>
          <a:bodyPr vert="horz" wrap="square" lIns="0" tIns="0" rIns="0" bIns="0" rtlCol="0" anchor="t" anchorCtr="0">
            <a:noAutofit/>
          </a:bodyPr>
          <a:lstStyle/>
          <a:p>
            <a:pPr algn="ctr">
              <a:spcAft>
                <a:spcPts val="600"/>
              </a:spcAft>
            </a:pPr>
            <a:r>
              <a:rPr lang="en-US" sz="700" b="1" dirty="0">
                <a:solidFill>
                  <a:schemeClr val="tx2"/>
                </a:solidFill>
              </a:rPr>
              <a:t>Imports users/accounts, groups using HTTPS</a:t>
            </a:r>
          </a:p>
        </p:txBody>
      </p:sp>
      <p:sp>
        <p:nvSpPr>
          <p:cNvPr id="13" name="TextBox 12">
            <a:extLst>
              <a:ext uri="{FF2B5EF4-FFF2-40B4-BE49-F238E27FC236}">
                <a16:creationId xmlns:a16="http://schemas.microsoft.com/office/drawing/2014/main" id="{70F8F8AE-830C-5CBF-E732-6987ED366179}"/>
              </a:ext>
            </a:extLst>
          </p:cNvPr>
          <p:cNvSpPr txBox="1"/>
          <p:nvPr/>
        </p:nvSpPr>
        <p:spPr>
          <a:xfrm>
            <a:off x="5882975" y="3267159"/>
            <a:ext cx="1065600" cy="403443"/>
          </a:xfrm>
          <a:prstGeom prst="rect">
            <a:avLst/>
          </a:prstGeom>
          <a:solidFill>
            <a:schemeClr val="bg1"/>
          </a:solidFill>
        </p:spPr>
        <p:txBody>
          <a:bodyPr vert="horz" wrap="square" lIns="0" tIns="0" rIns="0" bIns="0" rtlCol="0" anchor="t" anchorCtr="0">
            <a:noAutofit/>
          </a:bodyPr>
          <a:lstStyle/>
          <a:p>
            <a:pPr algn="ctr">
              <a:spcAft>
                <a:spcPts val="600"/>
              </a:spcAft>
            </a:pPr>
            <a:r>
              <a:rPr lang="en-US" sz="700" b="1" dirty="0">
                <a:solidFill>
                  <a:schemeClr val="tx2"/>
                </a:solidFill>
              </a:rPr>
              <a:t>Provisions and deprovisions users/</a:t>
            </a:r>
            <a:br>
              <a:rPr lang="en-US" sz="700" b="1" dirty="0">
                <a:solidFill>
                  <a:schemeClr val="tx2"/>
                </a:solidFill>
              </a:rPr>
            </a:br>
            <a:r>
              <a:rPr lang="en-US" sz="700" b="1" dirty="0">
                <a:solidFill>
                  <a:schemeClr val="tx2"/>
                </a:solidFill>
              </a:rPr>
              <a:t>accounts, groups </a:t>
            </a:r>
            <a:br>
              <a:rPr lang="en-US" sz="700" b="1" dirty="0">
                <a:solidFill>
                  <a:schemeClr val="tx2"/>
                </a:solidFill>
              </a:rPr>
            </a:br>
            <a:r>
              <a:rPr lang="en-US" sz="700" b="1" dirty="0">
                <a:solidFill>
                  <a:schemeClr val="tx2"/>
                </a:solidFill>
              </a:rPr>
              <a:t>using HTTPS</a:t>
            </a:r>
          </a:p>
        </p:txBody>
      </p:sp>
    </p:spTree>
    <p:extLst>
      <p:ext uri="{BB962C8B-B14F-4D97-AF65-F5344CB8AC3E}">
        <p14:creationId xmlns:p14="http://schemas.microsoft.com/office/powerpoint/2010/main" val="1941590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8273A-1DA3-E074-FE9F-9724AAE84D6B}"/>
              </a:ext>
            </a:extLst>
          </p:cNvPr>
          <p:cNvSpPr>
            <a:spLocks noGrp="1"/>
          </p:cNvSpPr>
          <p:nvPr>
            <p:ph type="title"/>
          </p:nvPr>
        </p:nvSpPr>
        <p:spPr/>
        <p:txBody>
          <a:bodyPr/>
          <a:lstStyle/>
          <a:p>
            <a:r>
              <a:rPr lang="en-US" dirty="0"/>
              <a:t>Exchange Connector Architecture</a:t>
            </a:r>
          </a:p>
        </p:txBody>
      </p:sp>
      <p:pic>
        <p:nvPicPr>
          <p:cNvPr id="4" name="Picture 3">
            <a:extLst>
              <a:ext uri="{FF2B5EF4-FFF2-40B4-BE49-F238E27FC236}">
                <a16:creationId xmlns:a16="http://schemas.microsoft.com/office/drawing/2014/main" id="{ACA5A0E3-37C5-C21D-CA90-3F95A8182DBA}"/>
              </a:ext>
            </a:extLst>
          </p:cNvPr>
          <p:cNvPicPr>
            <a:picLocks noChangeAspect="1"/>
          </p:cNvPicPr>
          <p:nvPr/>
        </p:nvPicPr>
        <p:blipFill>
          <a:blip r:embed="rId2"/>
          <a:stretch>
            <a:fillRect/>
          </a:stretch>
        </p:blipFill>
        <p:spPr>
          <a:xfrm>
            <a:off x="2234778" y="2805517"/>
            <a:ext cx="1114425" cy="1095375"/>
          </a:xfrm>
          <a:prstGeom prst="rect">
            <a:avLst/>
          </a:prstGeom>
        </p:spPr>
      </p:pic>
      <p:sp>
        <p:nvSpPr>
          <p:cNvPr id="6" name="Rectangle: Rounded Corners 5">
            <a:extLst>
              <a:ext uri="{FF2B5EF4-FFF2-40B4-BE49-F238E27FC236}">
                <a16:creationId xmlns:a16="http://schemas.microsoft.com/office/drawing/2014/main" id="{04EECFC4-DCC4-1C5C-FD0B-ECCA4067A7F0}"/>
              </a:ext>
            </a:extLst>
          </p:cNvPr>
          <p:cNvSpPr/>
          <p:nvPr/>
        </p:nvSpPr>
        <p:spPr>
          <a:xfrm>
            <a:off x="4943474" y="2263645"/>
            <a:ext cx="1714501" cy="1796143"/>
          </a:xfrm>
          <a:prstGeom prst="roundRect">
            <a:avLst/>
          </a:prstGeom>
          <a:no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7" name="Rectangle 6">
            <a:extLst>
              <a:ext uri="{FF2B5EF4-FFF2-40B4-BE49-F238E27FC236}">
                <a16:creationId xmlns:a16="http://schemas.microsoft.com/office/drawing/2014/main" id="{D1C630A3-2C78-BC37-6D4A-A625E4DFB782}"/>
              </a:ext>
            </a:extLst>
          </p:cNvPr>
          <p:cNvSpPr/>
          <p:nvPr/>
        </p:nvSpPr>
        <p:spPr>
          <a:xfrm>
            <a:off x="5196181" y="2543564"/>
            <a:ext cx="1175657" cy="1219233"/>
          </a:xfrm>
          <a:prstGeom prst="rect">
            <a:avLst/>
          </a:prstGeom>
          <a:noFill/>
          <a:ln>
            <a:solidFill>
              <a:srgbClr val="00B8F5"/>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8" name="TextBox 7">
            <a:extLst>
              <a:ext uri="{FF2B5EF4-FFF2-40B4-BE49-F238E27FC236}">
                <a16:creationId xmlns:a16="http://schemas.microsoft.com/office/drawing/2014/main" id="{C83D997B-F5E4-C702-BDDB-295A88852C42}"/>
              </a:ext>
            </a:extLst>
          </p:cNvPr>
          <p:cNvSpPr txBox="1"/>
          <p:nvPr/>
        </p:nvSpPr>
        <p:spPr>
          <a:xfrm>
            <a:off x="5196181" y="2609899"/>
            <a:ext cx="327880" cy="115045"/>
          </a:xfrm>
          <a:prstGeom prst="rect">
            <a:avLst/>
          </a:prstGeom>
          <a:noFill/>
        </p:spPr>
        <p:txBody>
          <a:bodyPr vert="horz" wrap="square" lIns="0" tIns="0" rIns="0" bIns="0" rtlCol="0" anchor="t" anchorCtr="0">
            <a:noAutofit/>
          </a:bodyPr>
          <a:lstStyle/>
          <a:p>
            <a:pPr algn="ctr">
              <a:spcAft>
                <a:spcPts val="600"/>
              </a:spcAft>
            </a:pPr>
            <a:r>
              <a:rPr lang="en-US" sz="1000" b="1" dirty="0">
                <a:solidFill>
                  <a:schemeClr val="tx2"/>
                </a:solidFill>
              </a:rPr>
              <a:t>IIS</a:t>
            </a:r>
          </a:p>
        </p:txBody>
      </p:sp>
      <p:sp>
        <p:nvSpPr>
          <p:cNvPr id="9" name="TextBox 8">
            <a:extLst>
              <a:ext uri="{FF2B5EF4-FFF2-40B4-BE49-F238E27FC236}">
                <a16:creationId xmlns:a16="http://schemas.microsoft.com/office/drawing/2014/main" id="{5123A4C6-211C-4107-FB83-E41B12217439}"/>
              </a:ext>
            </a:extLst>
          </p:cNvPr>
          <p:cNvSpPr txBox="1"/>
          <p:nvPr/>
        </p:nvSpPr>
        <p:spPr>
          <a:xfrm>
            <a:off x="5552054" y="2919152"/>
            <a:ext cx="831734" cy="242564"/>
          </a:xfrm>
          <a:prstGeom prst="rect">
            <a:avLst/>
          </a:prstGeom>
          <a:noFill/>
        </p:spPr>
        <p:txBody>
          <a:bodyPr vert="horz" wrap="square" lIns="0" tIns="0" rIns="0" bIns="0" rtlCol="0" anchor="t" anchorCtr="0">
            <a:noAutofit/>
          </a:bodyPr>
          <a:lstStyle/>
          <a:p>
            <a:pPr algn="ctr">
              <a:spcAft>
                <a:spcPts val="600"/>
              </a:spcAft>
            </a:pPr>
            <a:r>
              <a:rPr lang="en-US" sz="1000" b="1" dirty="0">
                <a:solidFill>
                  <a:schemeClr val="tx2"/>
                </a:solidFill>
              </a:rPr>
              <a:t>Saviynt APP</a:t>
            </a:r>
          </a:p>
        </p:txBody>
      </p:sp>
      <p:sp>
        <p:nvSpPr>
          <p:cNvPr id="10" name="TextBox 9">
            <a:extLst>
              <a:ext uri="{FF2B5EF4-FFF2-40B4-BE49-F238E27FC236}">
                <a16:creationId xmlns:a16="http://schemas.microsoft.com/office/drawing/2014/main" id="{EDD5FE4F-78F4-F30F-55FA-4C55D0EEB8D5}"/>
              </a:ext>
            </a:extLst>
          </p:cNvPr>
          <p:cNvSpPr txBox="1"/>
          <p:nvPr/>
        </p:nvSpPr>
        <p:spPr>
          <a:xfrm>
            <a:off x="5074881" y="3812218"/>
            <a:ext cx="1430693" cy="242564"/>
          </a:xfrm>
          <a:prstGeom prst="rect">
            <a:avLst/>
          </a:prstGeom>
          <a:noFill/>
        </p:spPr>
        <p:txBody>
          <a:bodyPr vert="horz" wrap="square" lIns="0" tIns="0" rIns="0" bIns="0" rtlCol="0" anchor="t" anchorCtr="0">
            <a:noAutofit/>
          </a:bodyPr>
          <a:lstStyle/>
          <a:p>
            <a:pPr algn="ctr">
              <a:spcAft>
                <a:spcPts val="600"/>
              </a:spcAft>
            </a:pPr>
            <a:r>
              <a:rPr lang="en-US" sz="1000" b="1" dirty="0">
                <a:solidFill>
                  <a:schemeClr val="tx2"/>
                </a:solidFill>
              </a:rPr>
              <a:t>Windows Server</a:t>
            </a:r>
          </a:p>
        </p:txBody>
      </p:sp>
      <p:cxnSp>
        <p:nvCxnSpPr>
          <p:cNvPr id="16" name="Straight Arrow Connector 15">
            <a:extLst>
              <a:ext uri="{FF2B5EF4-FFF2-40B4-BE49-F238E27FC236}">
                <a16:creationId xmlns:a16="http://schemas.microsoft.com/office/drawing/2014/main" id="{1EAA3CCD-D633-EC0B-9301-60047413B2EB}"/>
              </a:ext>
            </a:extLst>
          </p:cNvPr>
          <p:cNvCxnSpPr>
            <a:cxnSpLocks/>
          </p:cNvCxnSpPr>
          <p:nvPr/>
        </p:nvCxnSpPr>
        <p:spPr>
          <a:xfrm>
            <a:off x="3255412" y="3361741"/>
            <a:ext cx="2583413" cy="0"/>
          </a:xfrm>
          <a:prstGeom prst="straightConnector1">
            <a:avLst/>
          </a:prstGeom>
          <a:ln w="38100">
            <a:solidFill>
              <a:srgbClr val="FD349C"/>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7B089C49-DC4A-3D4B-66D5-C9D5C0532F79}"/>
              </a:ext>
            </a:extLst>
          </p:cNvPr>
          <p:cNvPicPr>
            <a:picLocks noChangeAspect="1"/>
          </p:cNvPicPr>
          <p:nvPr/>
        </p:nvPicPr>
        <p:blipFill>
          <a:blip r:embed="rId3"/>
          <a:stretch>
            <a:fillRect/>
          </a:stretch>
        </p:blipFill>
        <p:spPr>
          <a:xfrm>
            <a:off x="5838825" y="3211137"/>
            <a:ext cx="456543" cy="435791"/>
          </a:xfrm>
          <a:prstGeom prst="rect">
            <a:avLst/>
          </a:prstGeom>
        </p:spPr>
      </p:pic>
      <p:sp>
        <p:nvSpPr>
          <p:cNvPr id="21" name="TextBox 20">
            <a:extLst>
              <a:ext uri="{FF2B5EF4-FFF2-40B4-BE49-F238E27FC236}">
                <a16:creationId xmlns:a16="http://schemas.microsoft.com/office/drawing/2014/main" id="{FDB8AC49-A8E1-867E-2E64-13D7FAF1715C}"/>
              </a:ext>
            </a:extLst>
          </p:cNvPr>
          <p:cNvSpPr txBox="1"/>
          <p:nvPr/>
        </p:nvSpPr>
        <p:spPr>
          <a:xfrm>
            <a:off x="3581719" y="3142689"/>
            <a:ext cx="831734" cy="242564"/>
          </a:xfrm>
          <a:prstGeom prst="rect">
            <a:avLst/>
          </a:prstGeom>
          <a:noFill/>
        </p:spPr>
        <p:txBody>
          <a:bodyPr vert="horz" wrap="square" lIns="0" tIns="0" rIns="0" bIns="0" rtlCol="0" anchor="t" anchorCtr="0">
            <a:noAutofit/>
          </a:bodyPr>
          <a:lstStyle/>
          <a:p>
            <a:pPr algn="ctr">
              <a:spcAft>
                <a:spcPts val="600"/>
              </a:spcAft>
            </a:pPr>
            <a:r>
              <a:rPr lang="en-US" sz="1000" b="1" dirty="0">
                <a:solidFill>
                  <a:schemeClr val="tx2"/>
                </a:solidFill>
              </a:rPr>
              <a:t>REST</a:t>
            </a:r>
          </a:p>
        </p:txBody>
      </p:sp>
      <p:sp>
        <p:nvSpPr>
          <p:cNvPr id="22" name="TextBox 21">
            <a:extLst>
              <a:ext uri="{FF2B5EF4-FFF2-40B4-BE49-F238E27FC236}">
                <a16:creationId xmlns:a16="http://schemas.microsoft.com/office/drawing/2014/main" id="{7BC2C3D5-E57C-3ED2-19DD-B6752AE87247}"/>
              </a:ext>
            </a:extLst>
          </p:cNvPr>
          <p:cNvSpPr txBox="1"/>
          <p:nvPr/>
        </p:nvSpPr>
        <p:spPr>
          <a:xfrm>
            <a:off x="3465932" y="3440485"/>
            <a:ext cx="1114425" cy="242564"/>
          </a:xfrm>
          <a:prstGeom prst="rect">
            <a:avLst/>
          </a:prstGeom>
          <a:noFill/>
        </p:spPr>
        <p:txBody>
          <a:bodyPr vert="horz" wrap="square" lIns="0" tIns="0" rIns="0" bIns="0" rtlCol="0" anchor="t" anchorCtr="0">
            <a:noAutofit/>
          </a:bodyPr>
          <a:lstStyle/>
          <a:p>
            <a:pPr algn="ctr">
              <a:spcAft>
                <a:spcPts val="600"/>
              </a:spcAft>
            </a:pPr>
            <a:r>
              <a:rPr lang="en-US" sz="1000" b="1" dirty="0" err="1">
                <a:solidFill>
                  <a:schemeClr val="tx2"/>
                </a:solidFill>
              </a:rPr>
              <a:t>WinConnector</a:t>
            </a:r>
            <a:endParaRPr lang="en-US" sz="1000" b="1" dirty="0">
              <a:solidFill>
                <a:schemeClr val="tx2"/>
              </a:solidFill>
            </a:endParaRPr>
          </a:p>
        </p:txBody>
      </p:sp>
      <p:sp>
        <p:nvSpPr>
          <p:cNvPr id="23" name="Rectangle: Rounded Corners 22">
            <a:extLst>
              <a:ext uri="{FF2B5EF4-FFF2-40B4-BE49-F238E27FC236}">
                <a16:creationId xmlns:a16="http://schemas.microsoft.com/office/drawing/2014/main" id="{39E2FB1B-B92A-B974-ADBF-975748E663E9}"/>
              </a:ext>
            </a:extLst>
          </p:cNvPr>
          <p:cNvSpPr/>
          <p:nvPr/>
        </p:nvSpPr>
        <p:spPr>
          <a:xfrm>
            <a:off x="7981949" y="2263645"/>
            <a:ext cx="1714501" cy="1796143"/>
          </a:xfrm>
          <a:prstGeom prst="roundRect">
            <a:avLst/>
          </a:prstGeom>
          <a:no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24" name="Rectangle 23">
            <a:extLst>
              <a:ext uri="{FF2B5EF4-FFF2-40B4-BE49-F238E27FC236}">
                <a16:creationId xmlns:a16="http://schemas.microsoft.com/office/drawing/2014/main" id="{2967BE4A-A676-B3E8-5699-0C13630025AC}"/>
              </a:ext>
            </a:extLst>
          </p:cNvPr>
          <p:cNvSpPr/>
          <p:nvPr/>
        </p:nvSpPr>
        <p:spPr>
          <a:xfrm>
            <a:off x="8234656" y="2543564"/>
            <a:ext cx="1175657" cy="1219233"/>
          </a:xfrm>
          <a:prstGeom prst="rect">
            <a:avLst/>
          </a:prstGeom>
          <a:noFill/>
          <a:ln>
            <a:solidFill>
              <a:srgbClr val="00B8F5"/>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27" name="TextBox 26">
            <a:extLst>
              <a:ext uri="{FF2B5EF4-FFF2-40B4-BE49-F238E27FC236}">
                <a16:creationId xmlns:a16="http://schemas.microsoft.com/office/drawing/2014/main" id="{364CF104-268C-0DB5-5199-35BD06843AB4}"/>
              </a:ext>
            </a:extLst>
          </p:cNvPr>
          <p:cNvSpPr txBox="1"/>
          <p:nvPr/>
        </p:nvSpPr>
        <p:spPr>
          <a:xfrm>
            <a:off x="8113356" y="3812218"/>
            <a:ext cx="1430693" cy="242564"/>
          </a:xfrm>
          <a:prstGeom prst="rect">
            <a:avLst/>
          </a:prstGeom>
          <a:noFill/>
        </p:spPr>
        <p:txBody>
          <a:bodyPr vert="horz" wrap="square" lIns="0" tIns="0" rIns="0" bIns="0" rtlCol="0" anchor="t" anchorCtr="0">
            <a:noAutofit/>
          </a:bodyPr>
          <a:lstStyle/>
          <a:p>
            <a:pPr algn="ctr">
              <a:spcAft>
                <a:spcPts val="600"/>
              </a:spcAft>
            </a:pPr>
            <a:r>
              <a:rPr lang="en-US" sz="1000" b="1" dirty="0">
                <a:solidFill>
                  <a:schemeClr val="tx2"/>
                </a:solidFill>
              </a:rPr>
              <a:t>Windows Server</a:t>
            </a:r>
          </a:p>
        </p:txBody>
      </p:sp>
      <p:pic>
        <p:nvPicPr>
          <p:cNvPr id="30" name="Picture 29">
            <a:extLst>
              <a:ext uri="{FF2B5EF4-FFF2-40B4-BE49-F238E27FC236}">
                <a16:creationId xmlns:a16="http://schemas.microsoft.com/office/drawing/2014/main" id="{4E04CA06-D331-5079-DD43-E088D78E5B6E}"/>
              </a:ext>
            </a:extLst>
          </p:cNvPr>
          <p:cNvPicPr>
            <a:picLocks noChangeAspect="1"/>
          </p:cNvPicPr>
          <p:nvPr/>
        </p:nvPicPr>
        <p:blipFill>
          <a:blip r:embed="rId4"/>
          <a:stretch>
            <a:fillRect/>
          </a:stretch>
        </p:blipFill>
        <p:spPr>
          <a:xfrm>
            <a:off x="8420099" y="2877643"/>
            <a:ext cx="838200" cy="609600"/>
          </a:xfrm>
          <a:prstGeom prst="rect">
            <a:avLst/>
          </a:prstGeom>
        </p:spPr>
      </p:pic>
      <p:cxnSp>
        <p:nvCxnSpPr>
          <p:cNvPr id="32" name="Straight Arrow Connector 31">
            <a:extLst>
              <a:ext uri="{FF2B5EF4-FFF2-40B4-BE49-F238E27FC236}">
                <a16:creationId xmlns:a16="http://schemas.microsoft.com/office/drawing/2014/main" id="{8E718219-A5B2-9FE9-D0A2-8FD5289F4D9C}"/>
              </a:ext>
            </a:extLst>
          </p:cNvPr>
          <p:cNvCxnSpPr>
            <a:cxnSpLocks/>
          </p:cNvCxnSpPr>
          <p:nvPr/>
        </p:nvCxnSpPr>
        <p:spPr>
          <a:xfrm flipH="1">
            <a:off x="6295368" y="3361741"/>
            <a:ext cx="962026" cy="0"/>
          </a:xfrm>
          <a:prstGeom prst="straightConnector1">
            <a:avLst/>
          </a:prstGeom>
          <a:ln w="38100">
            <a:solidFill>
              <a:srgbClr val="FD349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348B861-0ACD-7859-445E-CD36819705BD}"/>
              </a:ext>
            </a:extLst>
          </p:cNvPr>
          <p:cNvCxnSpPr>
            <a:cxnSpLocks/>
          </p:cNvCxnSpPr>
          <p:nvPr/>
        </p:nvCxnSpPr>
        <p:spPr>
          <a:xfrm>
            <a:off x="7257394" y="3172471"/>
            <a:ext cx="3289" cy="203065"/>
          </a:xfrm>
          <a:prstGeom prst="line">
            <a:avLst/>
          </a:prstGeom>
          <a:ln w="38100">
            <a:solidFill>
              <a:srgbClr val="FD349C"/>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72E6E31-763D-19C4-7F75-E86CC5A4B4F0}"/>
              </a:ext>
            </a:extLst>
          </p:cNvPr>
          <p:cNvCxnSpPr>
            <a:cxnSpLocks/>
          </p:cNvCxnSpPr>
          <p:nvPr/>
        </p:nvCxnSpPr>
        <p:spPr>
          <a:xfrm>
            <a:off x="7248525" y="3190875"/>
            <a:ext cx="1171574" cy="1093"/>
          </a:xfrm>
          <a:prstGeom prst="straightConnector1">
            <a:avLst/>
          </a:prstGeom>
          <a:ln w="38100">
            <a:solidFill>
              <a:srgbClr val="FD349C"/>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ADBA99DE-2810-CF8A-30B6-8B73DFFE51B7}"/>
              </a:ext>
            </a:extLst>
          </p:cNvPr>
          <p:cNvSpPr txBox="1"/>
          <p:nvPr/>
        </p:nvSpPr>
        <p:spPr>
          <a:xfrm>
            <a:off x="7023862" y="2968573"/>
            <a:ext cx="831734" cy="242564"/>
          </a:xfrm>
          <a:prstGeom prst="rect">
            <a:avLst/>
          </a:prstGeom>
          <a:noFill/>
        </p:spPr>
        <p:txBody>
          <a:bodyPr vert="horz" wrap="square" lIns="0" tIns="0" rIns="0" bIns="0" rtlCol="0" anchor="t" anchorCtr="0">
            <a:noAutofit/>
          </a:bodyPr>
          <a:lstStyle/>
          <a:p>
            <a:pPr algn="ctr">
              <a:spcAft>
                <a:spcPts val="600"/>
              </a:spcAft>
            </a:pPr>
            <a:r>
              <a:rPr lang="en-US" sz="1000" b="1" dirty="0">
                <a:solidFill>
                  <a:schemeClr val="tx2"/>
                </a:solidFill>
              </a:rPr>
              <a:t>PS</a:t>
            </a:r>
          </a:p>
        </p:txBody>
      </p:sp>
      <p:sp>
        <p:nvSpPr>
          <p:cNvPr id="46" name="Rectangle 45">
            <a:extLst>
              <a:ext uri="{FF2B5EF4-FFF2-40B4-BE49-F238E27FC236}">
                <a16:creationId xmlns:a16="http://schemas.microsoft.com/office/drawing/2014/main" id="{E41C5F67-DAF8-69A0-CDEB-0D7250FDDADD}"/>
              </a:ext>
            </a:extLst>
          </p:cNvPr>
          <p:cNvSpPr/>
          <p:nvPr/>
        </p:nvSpPr>
        <p:spPr>
          <a:xfrm>
            <a:off x="1790700" y="1857374"/>
            <a:ext cx="8429625" cy="3000375"/>
          </a:xfrm>
          <a:prstGeom prst="rect">
            <a:avLst/>
          </a:prstGeom>
          <a:no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47" name="TextBox 46">
            <a:extLst>
              <a:ext uri="{FF2B5EF4-FFF2-40B4-BE49-F238E27FC236}">
                <a16:creationId xmlns:a16="http://schemas.microsoft.com/office/drawing/2014/main" id="{CC594037-3B2C-F4FA-1D7A-AB1BD2BA7419}"/>
              </a:ext>
            </a:extLst>
          </p:cNvPr>
          <p:cNvSpPr txBox="1"/>
          <p:nvPr/>
        </p:nvSpPr>
        <p:spPr>
          <a:xfrm>
            <a:off x="1885950" y="4302208"/>
            <a:ext cx="1969051" cy="242564"/>
          </a:xfrm>
          <a:prstGeom prst="rect">
            <a:avLst/>
          </a:prstGeom>
          <a:noFill/>
        </p:spPr>
        <p:txBody>
          <a:bodyPr vert="horz" wrap="square" lIns="0" tIns="0" rIns="0" bIns="0" rtlCol="0" anchor="t" anchorCtr="0">
            <a:noAutofit/>
          </a:bodyPr>
          <a:lstStyle/>
          <a:p>
            <a:pPr algn="ctr">
              <a:spcAft>
                <a:spcPts val="600"/>
              </a:spcAft>
            </a:pPr>
            <a:r>
              <a:rPr lang="en-US" sz="1200" b="1" dirty="0"/>
              <a:t>Enterprise Identity Cloud (EIC)</a:t>
            </a:r>
          </a:p>
        </p:txBody>
      </p:sp>
      <p:sp>
        <p:nvSpPr>
          <p:cNvPr id="48" name="TextBox 47">
            <a:extLst>
              <a:ext uri="{FF2B5EF4-FFF2-40B4-BE49-F238E27FC236}">
                <a16:creationId xmlns:a16="http://schemas.microsoft.com/office/drawing/2014/main" id="{D8E5E42F-460B-2A77-5D22-6B36A3F215E8}"/>
              </a:ext>
            </a:extLst>
          </p:cNvPr>
          <p:cNvSpPr txBox="1"/>
          <p:nvPr/>
        </p:nvSpPr>
        <p:spPr>
          <a:xfrm>
            <a:off x="4816198" y="4302208"/>
            <a:ext cx="1969051" cy="242564"/>
          </a:xfrm>
          <a:prstGeom prst="rect">
            <a:avLst/>
          </a:prstGeom>
          <a:noFill/>
        </p:spPr>
        <p:txBody>
          <a:bodyPr vert="horz" wrap="square" lIns="0" tIns="0" rIns="0" bIns="0" rtlCol="0" anchor="t" anchorCtr="0">
            <a:noAutofit/>
          </a:bodyPr>
          <a:lstStyle/>
          <a:p>
            <a:pPr algn="ctr">
              <a:spcAft>
                <a:spcPts val="600"/>
              </a:spcAft>
            </a:pPr>
            <a:r>
              <a:rPr lang="en-US" sz="1200" b="1" dirty="0"/>
              <a:t>SAV Server with Agent</a:t>
            </a:r>
          </a:p>
        </p:txBody>
      </p:sp>
      <p:sp>
        <p:nvSpPr>
          <p:cNvPr id="49" name="TextBox 48">
            <a:extLst>
              <a:ext uri="{FF2B5EF4-FFF2-40B4-BE49-F238E27FC236}">
                <a16:creationId xmlns:a16="http://schemas.microsoft.com/office/drawing/2014/main" id="{BC100B4F-A727-B6A9-9CA4-EE7198A2F45B}"/>
              </a:ext>
            </a:extLst>
          </p:cNvPr>
          <p:cNvSpPr txBox="1"/>
          <p:nvPr/>
        </p:nvSpPr>
        <p:spPr>
          <a:xfrm>
            <a:off x="7746446" y="4302208"/>
            <a:ext cx="1969051" cy="242564"/>
          </a:xfrm>
          <a:prstGeom prst="rect">
            <a:avLst/>
          </a:prstGeom>
          <a:noFill/>
        </p:spPr>
        <p:txBody>
          <a:bodyPr vert="horz" wrap="square" lIns="0" tIns="0" rIns="0" bIns="0" rtlCol="0" anchor="t" anchorCtr="0">
            <a:noAutofit/>
          </a:bodyPr>
          <a:lstStyle/>
          <a:p>
            <a:pPr algn="ctr">
              <a:spcAft>
                <a:spcPts val="600"/>
              </a:spcAft>
            </a:pPr>
            <a:r>
              <a:rPr lang="en-US" sz="1200" b="1" dirty="0"/>
              <a:t>Customer AD Environment</a:t>
            </a:r>
          </a:p>
        </p:txBody>
      </p:sp>
    </p:spTree>
    <p:extLst>
      <p:ext uri="{BB962C8B-B14F-4D97-AF65-F5344CB8AC3E}">
        <p14:creationId xmlns:p14="http://schemas.microsoft.com/office/powerpoint/2010/main" val="3484931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45E74-55CC-568F-A4B6-6DA2224B238E}"/>
              </a:ext>
            </a:extLst>
          </p:cNvPr>
          <p:cNvSpPr>
            <a:spLocks noGrp="1"/>
          </p:cNvSpPr>
          <p:nvPr>
            <p:ph type="title"/>
          </p:nvPr>
        </p:nvSpPr>
        <p:spPr/>
        <p:txBody>
          <a:bodyPr/>
          <a:lstStyle/>
          <a:p>
            <a:r>
              <a:rPr lang="en-US" dirty="0"/>
              <a:t>Exchange Online Integration</a:t>
            </a:r>
          </a:p>
        </p:txBody>
      </p:sp>
      <p:grpSp>
        <p:nvGrpSpPr>
          <p:cNvPr id="29" name="Group 28">
            <a:extLst>
              <a:ext uri="{FF2B5EF4-FFF2-40B4-BE49-F238E27FC236}">
                <a16:creationId xmlns:a16="http://schemas.microsoft.com/office/drawing/2014/main" id="{AB246094-42F9-293A-AE64-05D3C6310FD1}"/>
              </a:ext>
            </a:extLst>
          </p:cNvPr>
          <p:cNvGrpSpPr/>
          <p:nvPr/>
        </p:nvGrpSpPr>
        <p:grpSpPr>
          <a:xfrm>
            <a:off x="2806558" y="2181225"/>
            <a:ext cx="6293395" cy="2400300"/>
            <a:chOff x="2489721" y="1695450"/>
            <a:chExt cx="6293395" cy="2400300"/>
          </a:xfrm>
        </p:grpSpPr>
        <p:sp>
          <p:nvSpPr>
            <p:cNvPr id="3" name="Rectangle 2">
              <a:extLst>
                <a:ext uri="{FF2B5EF4-FFF2-40B4-BE49-F238E27FC236}">
                  <a16:creationId xmlns:a16="http://schemas.microsoft.com/office/drawing/2014/main" id="{298D6613-3D4C-8F1D-780E-200F692D0965}"/>
                </a:ext>
              </a:extLst>
            </p:cNvPr>
            <p:cNvSpPr/>
            <p:nvPr/>
          </p:nvSpPr>
          <p:spPr>
            <a:xfrm>
              <a:off x="2489721" y="1695450"/>
              <a:ext cx="1953691" cy="24003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5" name="Rectangle 4">
              <a:extLst>
                <a:ext uri="{FF2B5EF4-FFF2-40B4-BE49-F238E27FC236}">
                  <a16:creationId xmlns:a16="http://schemas.microsoft.com/office/drawing/2014/main" id="{110B67A4-3F22-52DE-BEC9-8D0106BC4006}"/>
                </a:ext>
              </a:extLst>
            </p:cNvPr>
            <p:cNvSpPr/>
            <p:nvPr/>
          </p:nvSpPr>
          <p:spPr>
            <a:xfrm>
              <a:off x="2590800" y="2743200"/>
              <a:ext cx="1771650" cy="390525"/>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dirty="0">
                  <a:solidFill>
                    <a:schemeClr val="bg1"/>
                  </a:solidFill>
                </a:rPr>
                <a:t>Active Directory</a:t>
              </a:r>
              <a:br>
                <a:rPr lang="en-US" sz="1000" dirty="0">
                  <a:solidFill>
                    <a:schemeClr val="bg1"/>
                  </a:solidFill>
                </a:rPr>
              </a:br>
              <a:r>
                <a:rPr lang="en-US" sz="1000" dirty="0">
                  <a:solidFill>
                    <a:schemeClr val="bg1"/>
                  </a:solidFill>
                </a:rPr>
                <a:t>Connector</a:t>
              </a:r>
            </a:p>
          </p:txBody>
        </p:sp>
        <p:sp>
          <p:nvSpPr>
            <p:cNvPr id="6" name="Rectangle 5">
              <a:extLst>
                <a:ext uri="{FF2B5EF4-FFF2-40B4-BE49-F238E27FC236}">
                  <a16:creationId xmlns:a16="http://schemas.microsoft.com/office/drawing/2014/main" id="{E9B0C066-6E49-787C-7027-07CA4947583C}"/>
                </a:ext>
              </a:extLst>
            </p:cNvPr>
            <p:cNvSpPr/>
            <p:nvPr/>
          </p:nvSpPr>
          <p:spPr>
            <a:xfrm>
              <a:off x="2590800" y="3519487"/>
              <a:ext cx="1771650" cy="390525"/>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dirty="0">
                  <a:solidFill>
                    <a:schemeClr val="bg1"/>
                  </a:solidFill>
                </a:rPr>
                <a:t>Win-PS Connector</a:t>
              </a:r>
            </a:p>
          </p:txBody>
        </p:sp>
        <p:pic>
          <p:nvPicPr>
            <p:cNvPr id="8" name="Picture 7">
              <a:extLst>
                <a:ext uri="{FF2B5EF4-FFF2-40B4-BE49-F238E27FC236}">
                  <a16:creationId xmlns:a16="http://schemas.microsoft.com/office/drawing/2014/main" id="{CAE51208-1EEC-3A9F-392C-5E0367943C7D}"/>
                </a:ext>
              </a:extLst>
            </p:cNvPr>
            <p:cNvPicPr>
              <a:picLocks noChangeAspect="1"/>
            </p:cNvPicPr>
            <p:nvPr/>
          </p:nvPicPr>
          <p:blipFill>
            <a:blip r:embed="rId2"/>
            <a:stretch>
              <a:fillRect/>
            </a:stretch>
          </p:blipFill>
          <p:spPr>
            <a:xfrm>
              <a:off x="2705100" y="1968500"/>
              <a:ext cx="1543050" cy="561975"/>
            </a:xfrm>
            <a:prstGeom prst="rect">
              <a:avLst/>
            </a:prstGeom>
          </p:spPr>
        </p:pic>
        <p:sp>
          <p:nvSpPr>
            <p:cNvPr id="9" name="Rectangle 8">
              <a:extLst>
                <a:ext uri="{FF2B5EF4-FFF2-40B4-BE49-F238E27FC236}">
                  <a16:creationId xmlns:a16="http://schemas.microsoft.com/office/drawing/2014/main" id="{8FD75EB1-6FDB-6E81-9475-902620998CCC}"/>
                </a:ext>
              </a:extLst>
            </p:cNvPr>
            <p:cNvSpPr/>
            <p:nvPr/>
          </p:nvSpPr>
          <p:spPr>
            <a:xfrm>
              <a:off x="6829425" y="1695450"/>
              <a:ext cx="1953691" cy="24003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11" name="Rectangle 10">
              <a:extLst>
                <a:ext uri="{FF2B5EF4-FFF2-40B4-BE49-F238E27FC236}">
                  <a16:creationId xmlns:a16="http://schemas.microsoft.com/office/drawing/2014/main" id="{8795E9DC-F8DD-3501-3638-E516339D7776}"/>
                </a:ext>
              </a:extLst>
            </p:cNvPr>
            <p:cNvSpPr/>
            <p:nvPr/>
          </p:nvSpPr>
          <p:spPr>
            <a:xfrm>
              <a:off x="7098505" y="3538536"/>
              <a:ext cx="1415529" cy="390525"/>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dirty="0">
                  <a:solidFill>
                    <a:schemeClr val="bg1"/>
                  </a:solidFill>
                </a:rPr>
                <a:t>Microsoft</a:t>
              </a:r>
              <a:br>
                <a:rPr lang="en-US" sz="1000" dirty="0">
                  <a:solidFill>
                    <a:schemeClr val="bg1"/>
                  </a:solidFill>
                </a:rPr>
              </a:br>
              <a:r>
                <a:rPr lang="en-US" sz="1000" dirty="0">
                  <a:solidFill>
                    <a:schemeClr val="bg1"/>
                  </a:solidFill>
                </a:rPr>
                <a:t>Exchange Server</a:t>
              </a:r>
            </a:p>
          </p:txBody>
        </p:sp>
        <p:pic>
          <p:nvPicPr>
            <p:cNvPr id="14" name="Picture 13">
              <a:extLst>
                <a:ext uri="{FF2B5EF4-FFF2-40B4-BE49-F238E27FC236}">
                  <a16:creationId xmlns:a16="http://schemas.microsoft.com/office/drawing/2014/main" id="{49844507-810C-02D7-9C26-7E2E6E490FCE}"/>
                </a:ext>
              </a:extLst>
            </p:cNvPr>
            <p:cNvPicPr>
              <a:picLocks noChangeAspect="1"/>
            </p:cNvPicPr>
            <p:nvPr/>
          </p:nvPicPr>
          <p:blipFill>
            <a:blip r:embed="rId3"/>
            <a:stretch>
              <a:fillRect/>
            </a:stretch>
          </p:blipFill>
          <p:spPr>
            <a:xfrm>
              <a:off x="7240066" y="2557464"/>
              <a:ext cx="1152525" cy="638175"/>
            </a:xfrm>
            <a:prstGeom prst="rect">
              <a:avLst/>
            </a:prstGeom>
          </p:spPr>
        </p:pic>
        <p:sp>
          <p:nvSpPr>
            <p:cNvPr id="15" name="Rectangle 14">
              <a:extLst>
                <a:ext uri="{FF2B5EF4-FFF2-40B4-BE49-F238E27FC236}">
                  <a16:creationId xmlns:a16="http://schemas.microsoft.com/office/drawing/2014/main" id="{E7A3F61F-D393-0660-AE79-D98995F4FF87}"/>
                </a:ext>
              </a:extLst>
            </p:cNvPr>
            <p:cNvSpPr/>
            <p:nvPr/>
          </p:nvSpPr>
          <p:spPr>
            <a:xfrm>
              <a:off x="6918065" y="3448049"/>
              <a:ext cx="1771650" cy="533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16" name="Rectangle 15">
              <a:extLst>
                <a:ext uri="{FF2B5EF4-FFF2-40B4-BE49-F238E27FC236}">
                  <a16:creationId xmlns:a16="http://schemas.microsoft.com/office/drawing/2014/main" id="{3712BB71-42D6-56BD-A708-4C08A62C5AFF}"/>
                </a:ext>
              </a:extLst>
            </p:cNvPr>
            <p:cNvSpPr/>
            <p:nvPr/>
          </p:nvSpPr>
          <p:spPr>
            <a:xfrm>
              <a:off x="6930504" y="2457453"/>
              <a:ext cx="1771650" cy="8381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cxnSp>
          <p:nvCxnSpPr>
            <p:cNvPr id="18" name="Straight Arrow Connector 17">
              <a:extLst>
                <a:ext uri="{FF2B5EF4-FFF2-40B4-BE49-F238E27FC236}">
                  <a16:creationId xmlns:a16="http://schemas.microsoft.com/office/drawing/2014/main" id="{DF8D0C76-A4DB-E884-B225-4DC1BE0BAC0E}"/>
                </a:ext>
              </a:extLst>
            </p:cNvPr>
            <p:cNvCxnSpPr>
              <a:cxnSpLocks/>
            </p:cNvCxnSpPr>
            <p:nvPr/>
          </p:nvCxnSpPr>
          <p:spPr>
            <a:xfrm>
              <a:off x="4443412" y="1968500"/>
              <a:ext cx="2386013"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3F5A74A-8554-E276-8816-DDB174DBD71B}"/>
                </a:ext>
              </a:extLst>
            </p:cNvPr>
            <p:cNvCxnSpPr>
              <a:cxnSpLocks/>
            </p:cNvCxnSpPr>
            <p:nvPr/>
          </p:nvCxnSpPr>
          <p:spPr>
            <a:xfrm flipH="1" flipV="1">
              <a:off x="4362450" y="2938462"/>
              <a:ext cx="2571750" cy="47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40E270D-751F-7546-2D7D-E4FC1B5BB335}"/>
                </a:ext>
              </a:extLst>
            </p:cNvPr>
            <p:cNvCxnSpPr>
              <a:cxnSpLocks/>
            </p:cNvCxnSpPr>
            <p:nvPr/>
          </p:nvCxnSpPr>
          <p:spPr>
            <a:xfrm flipV="1">
              <a:off x="4362450" y="3714749"/>
              <a:ext cx="2571750" cy="47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D9B1E78-3CE3-3F63-9213-0D4E769542C4}"/>
                </a:ext>
              </a:extLst>
            </p:cNvPr>
            <p:cNvSpPr txBox="1"/>
            <p:nvPr/>
          </p:nvSpPr>
          <p:spPr>
            <a:xfrm>
              <a:off x="4638674" y="2714624"/>
              <a:ext cx="2035970" cy="361952"/>
            </a:xfrm>
            <a:prstGeom prst="rect">
              <a:avLst/>
            </a:prstGeom>
          </p:spPr>
          <p:txBody>
            <a:bodyPr vert="horz" wrap="square" lIns="0" tIns="0" rIns="0" bIns="0" rtlCol="0" anchor="t" anchorCtr="0">
              <a:noAutofit/>
            </a:bodyPr>
            <a:lstStyle/>
            <a:p>
              <a:pPr algn="ctr">
                <a:spcAft>
                  <a:spcPts val="600"/>
                </a:spcAft>
              </a:pPr>
              <a:r>
                <a:rPr lang="en-US" sz="900" dirty="0"/>
                <a:t>Import users from Active Directory</a:t>
              </a:r>
            </a:p>
          </p:txBody>
        </p:sp>
        <p:sp>
          <p:nvSpPr>
            <p:cNvPr id="27" name="TextBox 26">
              <a:extLst>
                <a:ext uri="{FF2B5EF4-FFF2-40B4-BE49-F238E27FC236}">
                  <a16:creationId xmlns:a16="http://schemas.microsoft.com/office/drawing/2014/main" id="{EC3D8D0F-90D9-F340-0BF4-2121CA40C3D3}"/>
                </a:ext>
              </a:extLst>
            </p:cNvPr>
            <p:cNvSpPr txBox="1"/>
            <p:nvPr/>
          </p:nvSpPr>
          <p:spPr>
            <a:xfrm>
              <a:off x="4443412" y="3514722"/>
              <a:ext cx="2381252" cy="361952"/>
            </a:xfrm>
            <a:prstGeom prst="rect">
              <a:avLst/>
            </a:prstGeom>
          </p:spPr>
          <p:txBody>
            <a:bodyPr vert="horz" wrap="square" lIns="0" tIns="0" rIns="0" bIns="0" rtlCol="0" anchor="t" anchorCtr="0">
              <a:noAutofit/>
            </a:bodyPr>
            <a:lstStyle/>
            <a:p>
              <a:pPr algn="ctr">
                <a:spcAft>
                  <a:spcPts val="600"/>
                </a:spcAft>
              </a:pPr>
              <a:r>
                <a:rPr lang="en-US" sz="900" dirty="0"/>
                <a:t>Provision or deprovision mailbox for users</a:t>
              </a:r>
            </a:p>
          </p:txBody>
        </p:sp>
        <p:sp>
          <p:nvSpPr>
            <p:cNvPr id="28" name="TextBox 27">
              <a:extLst>
                <a:ext uri="{FF2B5EF4-FFF2-40B4-BE49-F238E27FC236}">
                  <a16:creationId xmlns:a16="http://schemas.microsoft.com/office/drawing/2014/main" id="{FFA270AB-AA6B-B292-DF13-23B7015F458B}"/>
                </a:ext>
              </a:extLst>
            </p:cNvPr>
            <p:cNvSpPr txBox="1"/>
            <p:nvPr/>
          </p:nvSpPr>
          <p:spPr>
            <a:xfrm>
              <a:off x="4598193" y="1789110"/>
              <a:ext cx="2133601" cy="361952"/>
            </a:xfrm>
            <a:prstGeom prst="rect">
              <a:avLst/>
            </a:prstGeom>
          </p:spPr>
          <p:txBody>
            <a:bodyPr vert="horz" wrap="square" lIns="0" tIns="0" rIns="0" bIns="0" rtlCol="0" anchor="t" anchorCtr="0">
              <a:noAutofit/>
            </a:bodyPr>
            <a:lstStyle/>
            <a:p>
              <a:pPr algn="ctr">
                <a:spcAft>
                  <a:spcPts val="600"/>
                </a:spcAft>
              </a:pPr>
              <a:r>
                <a:rPr lang="en-US" sz="900" dirty="0"/>
                <a:t>REST API</a:t>
              </a:r>
            </a:p>
          </p:txBody>
        </p:sp>
      </p:grpSp>
      <p:sp>
        <p:nvSpPr>
          <p:cNvPr id="30" name="Rectangle 29">
            <a:extLst>
              <a:ext uri="{FF2B5EF4-FFF2-40B4-BE49-F238E27FC236}">
                <a16:creationId xmlns:a16="http://schemas.microsoft.com/office/drawing/2014/main" id="{F033B634-042B-E727-2F7A-31D1158E118B}"/>
              </a:ext>
            </a:extLst>
          </p:cNvPr>
          <p:cNvSpPr/>
          <p:nvPr/>
        </p:nvSpPr>
        <p:spPr>
          <a:xfrm>
            <a:off x="2659987" y="1981200"/>
            <a:ext cx="6677025" cy="2895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Tree>
    <p:extLst>
      <p:ext uri="{BB962C8B-B14F-4D97-AF65-F5344CB8AC3E}">
        <p14:creationId xmlns:p14="http://schemas.microsoft.com/office/powerpoint/2010/main" val="2090958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7C4C2-5194-8CF8-6095-B92E1457AFBA}"/>
              </a:ext>
            </a:extLst>
          </p:cNvPr>
          <p:cNvSpPr>
            <a:spLocks noGrp="1"/>
          </p:cNvSpPr>
          <p:nvPr>
            <p:ph type="title"/>
          </p:nvPr>
        </p:nvSpPr>
        <p:spPr/>
        <p:txBody>
          <a:bodyPr/>
          <a:lstStyle/>
          <a:p>
            <a:r>
              <a:rPr lang="en-US" dirty="0"/>
              <a:t>REST Connector Architecture</a:t>
            </a:r>
          </a:p>
        </p:txBody>
      </p:sp>
      <p:sp>
        <p:nvSpPr>
          <p:cNvPr id="32" name="Cylinder 31">
            <a:extLst>
              <a:ext uri="{FF2B5EF4-FFF2-40B4-BE49-F238E27FC236}">
                <a16:creationId xmlns:a16="http://schemas.microsoft.com/office/drawing/2014/main" id="{6124EE4B-E845-B6F4-17E3-9C7B608A1B38}"/>
              </a:ext>
            </a:extLst>
          </p:cNvPr>
          <p:cNvSpPr/>
          <p:nvPr/>
        </p:nvSpPr>
        <p:spPr>
          <a:xfrm>
            <a:off x="837500" y="2475589"/>
            <a:ext cx="2025500" cy="2849952"/>
          </a:xfrm>
          <a:prstGeom prst="can">
            <a:avLst>
              <a:gd name="adj" fmla="val 15540"/>
            </a:avLst>
          </a:prstGeom>
          <a:solidFill>
            <a:srgbClr val="ACEA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grpSp>
        <p:nvGrpSpPr>
          <p:cNvPr id="79" name="Group 78">
            <a:extLst>
              <a:ext uri="{FF2B5EF4-FFF2-40B4-BE49-F238E27FC236}">
                <a16:creationId xmlns:a16="http://schemas.microsoft.com/office/drawing/2014/main" id="{12FEF660-2D78-DBFA-2EAB-DBA2536EEFC6}"/>
              </a:ext>
            </a:extLst>
          </p:cNvPr>
          <p:cNvGrpSpPr/>
          <p:nvPr/>
        </p:nvGrpSpPr>
        <p:grpSpPr>
          <a:xfrm>
            <a:off x="1089290" y="3526698"/>
            <a:ext cx="1521921" cy="1679360"/>
            <a:chOff x="6048375" y="4943210"/>
            <a:chExt cx="1499776" cy="1654925"/>
          </a:xfrm>
        </p:grpSpPr>
        <p:pic>
          <p:nvPicPr>
            <p:cNvPr id="76" name="Picture 75">
              <a:extLst>
                <a:ext uri="{FF2B5EF4-FFF2-40B4-BE49-F238E27FC236}">
                  <a16:creationId xmlns:a16="http://schemas.microsoft.com/office/drawing/2014/main" id="{E35898BA-3CD6-A4A8-C234-F96F2D9A06DA}"/>
                </a:ext>
              </a:extLst>
            </p:cNvPr>
            <p:cNvPicPr>
              <a:picLocks noChangeAspect="1"/>
            </p:cNvPicPr>
            <p:nvPr/>
          </p:nvPicPr>
          <p:blipFill>
            <a:blip r:embed="rId2">
              <a:clrChange>
                <a:clrFrom>
                  <a:srgbClr val="F4F5FE"/>
                </a:clrFrom>
                <a:clrTo>
                  <a:srgbClr val="F4F5FE">
                    <a:alpha val="0"/>
                  </a:srgbClr>
                </a:clrTo>
              </a:clrChange>
              <a:duotone>
                <a:schemeClr val="accent3">
                  <a:shade val="45000"/>
                  <a:satMod val="135000"/>
                </a:schemeClr>
                <a:prstClr val="white"/>
              </a:duotone>
            </a:blip>
            <a:stretch>
              <a:fillRect/>
            </a:stretch>
          </p:blipFill>
          <p:spPr>
            <a:xfrm>
              <a:off x="6048375" y="4943210"/>
              <a:ext cx="1499776" cy="1654925"/>
            </a:xfrm>
            <a:prstGeom prst="rect">
              <a:avLst/>
            </a:prstGeom>
          </p:spPr>
        </p:pic>
        <p:sp>
          <p:nvSpPr>
            <p:cNvPr id="78" name="Rectangle 77">
              <a:extLst>
                <a:ext uri="{FF2B5EF4-FFF2-40B4-BE49-F238E27FC236}">
                  <a16:creationId xmlns:a16="http://schemas.microsoft.com/office/drawing/2014/main" id="{8D876111-B3BC-5E77-6A09-BD9CAB74A892}"/>
                </a:ext>
              </a:extLst>
            </p:cNvPr>
            <p:cNvSpPr/>
            <p:nvPr/>
          </p:nvSpPr>
          <p:spPr>
            <a:xfrm>
              <a:off x="6315075" y="5314950"/>
              <a:ext cx="1038225" cy="932327"/>
            </a:xfrm>
            <a:prstGeom prst="rect">
              <a:avLst/>
            </a:prstGeom>
            <a:solidFill>
              <a:srgbClr val="DCDFE3"/>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grpSp>
      <p:sp>
        <p:nvSpPr>
          <p:cNvPr id="35" name="Rectangle 34">
            <a:extLst>
              <a:ext uri="{FF2B5EF4-FFF2-40B4-BE49-F238E27FC236}">
                <a16:creationId xmlns:a16="http://schemas.microsoft.com/office/drawing/2014/main" id="{5BC9A815-4204-7392-62D3-E8839741D47F}"/>
              </a:ext>
            </a:extLst>
          </p:cNvPr>
          <p:cNvSpPr/>
          <p:nvPr/>
        </p:nvSpPr>
        <p:spPr>
          <a:xfrm>
            <a:off x="724772" y="1552593"/>
            <a:ext cx="5074143" cy="4016000"/>
          </a:xfrm>
          <a:prstGeom prst="rect">
            <a:avLst/>
          </a:prstGeom>
          <a:noFill/>
          <a:ln>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21" name="Flowchart: Preparation 20">
            <a:extLst>
              <a:ext uri="{FF2B5EF4-FFF2-40B4-BE49-F238E27FC236}">
                <a16:creationId xmlns:a16="http://schemas.microsoft.com/office/drawing/2014/main" id="{53E99BE4-3063-DDA9-7CD5-E3AD9375E2F8}"/>
              </a:ext>
            </a:extLst>
          </p:cNvPr>
          <p:cNvSpPr/>
          <p:nvPr/>
        </p:nvSpPr>
        <p:spPr>
          <a:xfrm>
            <a:off x="3645306" y="3548223"/>
            <a:ext cx="2084246" cy="400193"/>
          </a:xfrm>
          <a:prstGeom prst="flowChartPreparation">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b="1" dirty="0">
                <a:solidFill>
                  <a:schemeClr val="bg1"/>
                </a:solidFill>
              </a:rPr>
              <a:t>REST Connector</a:t>
            </a:r>
          </a:p>
        </p:txBody>
      </p:sp>
      <p:sp>
        <p:nvSpPr>
          <p:cNvPr id="25" name="Rectangle: Rounded Corners 24">
            <a:extLst>
              <a:ext uri="{FF2B5EF4-FFF2-40B4-BE49-F238E27FC236}">
                <a16:creationId xmlns:a16="http://schemas.microsoft.com/office/drawing/2014/main" id="{96A3FF84-57BB-A682-C68E-9C4FF0A1B598}"/>
              </a:ext>
            </a:extLst>
          </p:cNvPr>
          <p:cNvSpPr/>
          <p:nvPr/>
        </p:nvSpPr>
        <p:spPr>
          <a:xfrm>
            <a:off x="3726633" y="4927767"/>
            <a:ext cx="1960941" cy="303235"/>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b="1" dirty="0">
                <a:solidFill>
                  <a:schemeClr val="bg1"/>
                </a:solidFill>
              </a:rPr>
              <a:t>Job Scheduler</a:t>
            </a:r>
          </a:p>
        </p:txBody>
      </p:sp>
      <p:pic>
        <p:nvPicPr>
          <p:cNvPr id="31" name="Picture 30">
            <a:extLst>
              <a:ext uri="{FF2B5EF4-FFF2-40B4-BE49-F238E27FC236}">
                <a16:creationId xmlns:a16="http://schemas.microsoft.com/office/drawing/2014/main" id="{4D910926-0542-8FB1-D931-BBBBCBB52082}"/>
              </a:ext>
            </a:extLst>
          </p:cNvPr>
          <p:cNvPicPr>
            <a:picLocks noChangeAspect="1"/>
          </p:cNvPicPr>
          <p:nvPr/>
        </p:nvPicPr>
        <p:blipFill>
          <a:blip r:embed="rId3"/>
          <a:stretch>
            <a:fillRect/>
          </a:stretch>
        </p:blipFill>
        <p:spPr>
          <a:xfrm>
            <a:off x="2365596" y="1584079"/>
            <a:ext cx="1995591" cy="643739"/>
          </a:xfrm>
          <a:prstGeom prst="rect">
            <a:avLst/>
          </a:prstGeom>
        </p:spPr>
      </p:pic>
      <p:sp>
        <p:nvSpPr>
          <p:cNvPr id="12" name="TextBox 11">
            <a:extLst>
              <a:ext uri="{FF2B5EF4-FFF2-40B4-BE49-F238E27FC236}">
                <a16:creationId xmlns:a16="http://schemas.microsoft.com/office/drawing/2014/main" id="{CF9D6E21-EF1E-0E36-C306-EB99172D86C1}"/>
              </a:ext>
            </a:extLst>
          </p:cNvPr>
          <p:cNvSpPr txBox="1"/>
          <p:nvPr/>
        </p:nvSpPr>
        <p:spPr>
          <a:xfrm>
            <a:off x="1162223" y="2558720"/>
            <a:ext cx="1414717" cy="214163"/>
          </a:xfrm>
          <a:prstGeom prst="rect">
            <a:avLst/>
          </a:prstGeom>
        </p:spPr>
        <p:txBody>
          <a:bodyPr vert="horz" wrap="square" lIns="0" tIns="0" rIns="0" bIns="0" rtlCol="0" anchor="t" anchorCtr="0">
            <a:noAutofit/>
          </a:bodyPr>
          <a:lstStyle/>
          <a:p>
            <a:pPr algn="ctr">
              <a:spcAft>
                <a:spcPts val="600"/>
              </a:spcAft>
            </a:pPr>
            <a:r>
              <a:rPr lang="en-US" sz="1050" b="1" dirty="0">
                <a:solidFill>
                  <a:schemeClr val="tx2"/>
                </a:solidFill>
              </a:rPr>
              <a:t>Identity Repository</a:t>
            </a:r>
          </a:p>
        </p:txBody>
      </p:sp>
      <p:grpSp>
        <p:nvGrpSpPr>
          <p:cNvPr id="34" name="Group 33">
            <a:extLst>
              <a:ext uri="{FF2B5EF4-FFF2-40B4-BE49-F238E27FC236}">
                <a16:creationId xmlns:a16="http://schemas.microsoft.com/office/drawing/2014/main" id="{FC57D96C-CBF0-0D53-90EA-1B090F558042}"/>
              </a:ext>
            </a:extLst>
          </p:cNvPr>
          <p:cNvGrpSpPr/>
          <p:nvPr/>
        </p:nvGrpSpPr>
        <p:grpSpPr>
          <a:xfrm>
            <a:off x="1334905" y="2943707"/>
            <a:ext cx="1030691" cy="464656"/>
            <a:chOff x="6591752" y="2794665"/>
            <a:chExt cx="1162050" cy="523875"/>
          </a:xfrm>
        </p:grpSpPr>
        <p:sp>
          <p:nvSpPr>
            <p:cNvPr id="14" name="Rectangle: Rounded Corners 13">
              <a:extLst>
                <a:ext uri="{FF2B5EF4-FFF2-40B4-BE49-F238E27FC236}">
                  <a16:creationId xmlns:a16="http://schemas.microsoft.com/office/drawing/2014/main" id="{1B1E9C26-78E6-04C5-AC07-F52D2619D56F}"/>
                </a:ext>
              </a:extLst>
            </p:cNvPr>
            <p:cNvSpPr/>
            <p:nvPr/>
          </p:nvSpPr>
          <p:spPr>
            <a:xfrm>
              <a:off x="6591752" y="2794665"/>
              <a:ext cx="1162050" cy="523875"/>
            </a:xfrm>
            <a:prstGeom prst="roundRect">
              <a:avLst/>
            </a:prstGeom>
            <a:solidFill>
              <a:srgbClr val="E5E5E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15" name="TextBox 14">
              <a:extLst>
                <a:ext uri="{FF2B5EF4-FFF2-40B4-BE49-F238E27FC236}">
                  <a16:creationId xmlns:a16="http://schemas.microsoft.com/office/drawing/2014/main" id="{C421A824-1C76-7DEA-0FD4-825632E0ED27}"/>
                </a:ext>
              </a:extLst>
            </p:cNvPr>
            <p:cNvSpPr txBox="1"/>
            <p:nvPr/>
          </p:nvSpPr>
          <p:spPr>
            <a:xfrm>
              <a:off x="6987295" y="2987787"/>
              <a:ext cx="754216" cy="211047"/>
            </a:xfrm>
            <a:prstGeom prst="rect">
              <a:avLst/>
            </a:prstGeom>
          </p:spPr>
          <p:txBody>
            <a:bodyPr vert="horz" wrap="square" lIns="0" tIns="0" rIns="0" bIns="0" rtlCol="0" anchor="t" anchorCtr="0">
              <a:noAutofit/>
            </a:bodyPr>
            <a:lstStyle/>
            <a:p>
              <a:pPr algn="ctr">
                <a:spcAft>
                  <a:spcPts val="600"/>
                </a:spcAft>
              </a:pPr>
              <a:r>
                <a:rPr lang="en-US" sz="1000" b="1" dirty="0">
                  <a:solidFill>
                    <a:schemeClr val="tx2"/>
                  </a:solidFill>
                </a:rPr>
                <a:t>Users</a:t>
              </a:r>
              <a:endParaRPr lang="en-US" sz="1100" b="1" dirty="0">
                <a:solidFill>
                  <a:schemeClr val="tx2"/>
                </a:solidFill>
              </a:endParaRPr>
            </a:p>
          </p:txBody>
        </p:sp>
        <p:grpSp>
          <p:nvGrpSpPr>
            <p:cNvPr id="20" name="Group 19">
              <a:extLst>
                <a:ext uri="{FF2B5EF4-FFF2-40B4-BE49-F238E27FC236}">
                  <a16:creationId xmlns:a16="http://schemas.microsoft.com/office/drawing/2014/main" id="{DAA77F4C-3EB2-742D-77F7-5201383D5F9E}"/>
                </a:ext>
              </a:extLst>
            </p:cNvPr>
            <p:cNvGrpSpPr/>
            <p:nvPr/>
          </p:nvGrpSpPr>
          <p:grpSpPr>
            <a:xfrm>
              <a:off x="6830672" y="2927846"/>
              <a:ext cx="168914" cy="257512"/>
              <a:chOff x="2469199" y="2341781"/>
              <a:chExt cx="376240" cy="573583"/>
            </a:xfrm>
            <a:solidFill>
              <a:srgbClr val="FD349C"/>
            </a:solidFill>
          </p:grpSpPr>
          <p:sp>
            <p:nvSpPr>
              <p:cNvPr id="16" name="Oval 87">
                <a:extLst>
                  <a:ext uri="{FF2B5EF4-FFF2-40B4-BE49-F238E27FC236}">
                    <a16:creationId xmlns:a16="http://schemas.microsoft.com/office/drawing/2014/main" id="{916D54AD-007E-253A-4893-7532D4DD1FFC}"/>
                  </a:ext>
                </a:extLst>
              </p:cNvPr>
              <p:cNvSpPr>
                <a:spLocks noChangeArrowheads="1"/>
              </p:cNvSpPr>
              <p:nvPr/>
            </p:nvSpPr>
            <p:spPr bwMode="auto">
              <a:xfrm>
                <a:off x="2523951" y="2341781"/>
                <a:ext cx="266735" cy="26702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88">
                <a:extLst>
                  <a:ext uri="{FF2B5EF4-FFF2-40B4-BE49-F238E27FC236}">
                    <a16:creationId xmlns:a16="http://schemas.microsoft.com/office/drawing/2014/main" id="{BD3F9A8C-E344-D1B9-699E-D466CA0B0956}"/>
                  </a:ext>
                </a:extLst>
              </p:cNvPr>
              <p:cNvSpPr>
                <a:spLocks/>
              </p:cNvSpPr>
              <p:nvPr/>
            </p:nvSpPr>
            <p:spPr bwMode="auto">
              <a:xfrm>
                <a:off x="2469199" y="2642773"/>
                <a:ext cx="376240" cy="272591"/>
              </a:xfrm>
              <a:custGeom>
                <a:avLst/>
                <a:gdLst/>
                <a:ahLst/>
                <a:cxnLst>
                  <a:cxn ang="0">
                    <a:pos x="60" y="394"/>
                  </a:cxn>
                  <a:cxn ang="0">
                    <a:pos x="485" y="394"/>
                  </a:cxn>
                  <a:cxn ang="0">
                    <a:pos x="532" y="127"/>
                  </a:cxn>
                  <a:cxn ang="0">
                    <a:pos x="474" y="11"/>
                  </a:cxn>
                  <a:cxn ang="0">
                    <a:pos x="393" y="0"/>
                  </a:cxn>
                  <a:cxn ang="0">
                    <a:pos x="272" y="115"/>
                  </a:cxn>
                  <a:cxn ang="0">
                    <a:pos x="155" y="3"/>
                  </a:cxn>
                  <a:cxn ang="0">
                    <a:pos x="74" y="11"/>
                  </a:cxn>
                  <a:cxn ang="0">
                    <a:pos x="13" y="123"/>
                  </a:cxn>
                  <a:cxn ang="0">
                    <a:pos x="60" y="394"/>
                  </a:cxn>
                </a:cxnLst>
                <a:rect l="0" t="0" r="r" b="b"/>
                <a:pathLst>
                  <a:path w="544" h="394">
                    <a:moveTo>
                      <a:pt x="60" y="394"/>
                    </a:moveTo>
                    <a:cubicBezTo>
                      <a:pt x="485" y="394"/>
                      <a:pt x="485" y="394"/>
                      <a:pt x="485" y="394"/>
                    </a:cubicBezTo>
                    <a:cubicBezTo>
                      <a:pt x="500" y="300"/>
                      <a:pt x="514" y="207"/>
                      <a:pt x="532" y="127"/>
                    </a:cubicBezTo>
                    <a:cubicBezTo>
                      <a:pt x="544" y="68"/>
                      <a:pt x="516" y="20"/>
                      <a:pt x="474" y="11"/>
                    </a:cubicBezTo>
                    <a:cubicBezTo>
                      <a:pt x="462" y="9"/>
                      <a:pt x="405" y="2"/>
                      <a:pt x="393" y="0"/>
                    </a:cubicBezTo>
                    <a:cubicBezTo>
                      <a:pt x="272" y="115"/>
                      <a:pt x="272" y="115"/>
                      <a:pt x="272" y="115"/>
                    </a:cubicBezTo>
                    <a:cubicBezTo>
                      <a:pt x="155" y="3"/>
                      <a:pt x="155" y="3"/>
                      <a:pt x="155" y="3"/>
                    </a:cubicBezTo>
                    <a:cubicBezTo>
                      <a:pt x="144" y="5"/>
                      <a:pt x="85" y="9"/>
                      <a:pt x="74" y="11"/>
                    </a:cubicBezTo>
                    <a:cubicBezTo>
                      <a:pt x="32" y="19"/>
                      <a:pt x="0" y="65"/>
                      <a:pt x="13" y="123"/>
                    </a:cubicBezTo>
                    <a:cubicBezTo>
                      <a:pt x="30" y="205"/>
                      <a:pt x="44" y="299"/>
                      <a:pt x="60" y="39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56" name="Group 55">
            <a:extLst>
              <a:ext uri="{FF2B5EF4-FFF2-40B4-BE49-F238E27FC236}">
                <a16:creationId xmlns:a16="http://schemas.microsoft.com/office/drawing/2014/main" id="{40BBB23B-5DEB-6A8B-FC4D-B1BF0CBFDADC}"/>
              </a:ext>
            </a:extLst>
          </p:cNvPr>
          <p:cNvGrpSpPr/>
          <p:nvPr/>
        </p:nvGrpSpPr>
        <p:grpSpPr>
          <a:xfrm>
            <a:off x="1334905" y="4157279"/>
            <a:ext cx="1053555" cy="579357"/>
            <a:chOff x="6591752" y="2794665"/>
            <a:chExt cx="1162050" cy="523875"/>
          </a:xfrm>
        </p:grpSpPr>
        <p:sp>
          <p:nvSpPr>
            <p:cNvPr id="57" name="Rectangle: Rounded Corners 56">
              <a:extLst>
                <a:ext uri="{FF2B5EF4-FFF2-40B4-BE49-F238E27FC236}">
                  <a16:creationId xmlns:a16="http://schemas.microsoft.com/office/drawing/2014/main" id="{52E29E3F-65BB-F377-84B0-5410E4C06EBC}"/>
                </a:ext>
              </a:extLst>
            </p:cNvPr>
            <p:cNvSpPr/>
            <p:nvPr/>
          </p:nvSpPr>
          <p:spPr>
            <a:xfrm>
              <a:off x="6591752" y="2794665"/>
              <a:ext cx="1162050" cy="523875"/>
            </a:xfrm>
            <a:prstGeom prst="roundRect">
              <a:avLst/>
            </a:prstGeom>
            <a:solidFill>
              <a:srgbClr val="1E49E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400" dirty="0" err="1">
                <a:solidFill>
                  <a:schemeClr val="bg1"/>
                </a:solidFill>
              </a:endParaRPr>
            </a:p>
          </p:txBody>
        </p:sp>
        <p:sp>
          <p:nvSpPr>
            <p:cNvPr id="58" name="TextBox 57">
              <a:extLst>
                <a:ext uri="{FF2B5EF4-FFF2-40B4-BE49-F238E27FC236}">
                  <a16:creationId xmlns:a16="http://schemas.microsoft.com/office/drawing/2014/main" id="{24F1BEE8-BBAD-3A48-DFD4-2F920C674E8D}"/>
                </a:ext>
              </a:extLst>
            </p:cNvPr>
            <p:cNvSpPr txBox="1"/>
            <p:nvPr/>
          </p:nvSpPr>
          <p:spPr>
            <a:xfrm>
              <a:off x="6826691" y="2845556"/>
              <a:ext cx="754216" cy="211047"/>
            </a:xfrm>
            <a:prstGeom prst="rect">
              <a:avLst/>
            </a:prstGeom>
          </p:spPr>
          <p:txBody>
            <a:bodyPr vert="horz" wrap="square" lIns="0" tIns="0" rIns="0" bIns="0" rtlCol="0" anchor="t" anchorCtr="0">
              <a:noAutofit/>
            </a:bodyPr>
            <a:lstStyle/>
            <a:p>
              <a:pPr algn="ctr">
                <a:spcAft>
                  <a:spcPts val="600"/>
                </a:spcAft>
              </a:pPr>
              <a:r>
                <a:rPr lang="en-US" sz="800" b="1" dirty="0">
                  <a:solidFill>
                    <a:schemeClr val="bg1"/>
                  </a:solidFill>
                </a:rPr>
                <a:t>Endpoint</a:t>
              </a:r>
            </a:p>
            <a:p>
              <a:pPr>
                <a:spcAft>
                  <a:spcPts val="600"/>
                </a:spcAft>
              </a:pPr>
              <a:r>
                <a:rPr lang="en-US" sz="800" b="1" dirty="0">
                  <a:solidFill>
                    <a:schemeClr val="bg1"/>
                  </a:solidFill>
                </a:rPr>
                <a:t>Accounts</a:t>
              </a:r>
              <a:br>
                <a:rPr lang="en-US" sz="800" b="1" dirty="0">
                  <a:solidFill>
                    <a:schemeClr val="bg1"/>
                  </a:solidFill>
                </a:rPr>
              </a:br>
              <a:r>
                <a:rPr lang="en-US" sz="800" b="1" dirty="0">
                  <a:solidFill>
                    <a:schemeClr val="bg1"/>
                  </a:solidFill>
                </a:rPr>
                <a:t>Entitlements</a:t>
              </a:r>
              <a:endParaRPr lang="en-US" sz="1000" b="1" dirty="0">
                <a:solidFill>
                  <a:schemeClr val="bg1"/>
                </a:solidFill>
              </a:endParaRPr>
            </a:p>
          </p:txBody>
        </p:sp>
      </p:grpSp>
      <p:sp>
        <p:nvSpPr>
          <p:cNvPr id="80" name="TextBox 79">
            <a:extLst>
              <a:ext uri="{FF2B5EF4-FFF2-40B4-BE49-F238E27FC236}">
                <a16:creationId xmlns:a16="http://schemas.microsoft.com/office/drawing/2014/main" id="{5491B61B-3EDD-7369-5861-06C2C85CBF1D}"/>
              </a:ext>
            </a:extLst>
          </p:cNvPr>
          <p:cNvSpPr txBox="1"/>
          <p:nvPr/>
        </p:nvSpPr>
        <p:spPr>
          <a:xfrm>
            <a:off x="1196494" y="3876997"/>
            <a:ext cx="1380446" cy="214163"/>
          </a:xfrm>
          <a:prstGeom prst="rect">
            <a:avLst/>
          </a:prstGeom>
        </p:spPr>
        <p:txBody>
          <a:bodyPr vert="horz" wrap="square" lIns="0" tIns="0" rIns="0" bIns="0" rtlCol="0" anchor="t" anchorCtr="0">
            <a:noAutofit/>
          </a:bodyPr>
          <a:lstStyle/>
          <a:p>
            <a:pPr algn="ctr">
              <a:spcAft>
                <a:spcPts val="600"/>
              </a:spcAft>
            </a:pPr>
            <a:r>
              <a:rPr lang="en-US" sz="1000" b="1" dirty="0">
                <a:solidFill>
                  <a:schemeClr val="tx2"/>
                </a:solidFill>
              </a:rPr>
              <a:t>Security System</a:t>
            </a:r>
          </a:p>
        </p:txBody>
      </p:sp>
      <p:cxnSp>
        <p:nvCxnSpPr>
          <p:cNvPr id="82" name="Straight Arrow Connector 81">
            <a:extLst>
              <a:ext uri="{FF2B5EF4-FFF2-40B4-BE49-F238E27FC236}">
                <a16:creationId xmlns:a16="http://schemas.microsoft.com/office/drawing/2014/main" id="{F260BFE0-89F5-7A51-3CF9-07C8489CE056}"/>
              </a:ext>
            </a:extLst>
          </p:cNvPr>
          <p:cNvCxnSpPr>
            <a:cxnSpLocks/>
          </p:cNvCxnSpPr>
          <p:nvPr/>
        </p:nvCxnSpPr>
        <p:spPr>
          <a:xfrm>
            <a:off x="2611211" y="3760900"/>
            <a:ext cx="1033349" cy="0"/>
          </a:xfrm>
          <a:prstGeom prst="straightConnector1">
            <a:avLst/>
          </a:prstGeom>
          <a:ln w="12700">
            <a:solidFill>
              <a:srgbClr val="FD349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D1B4C0F0-6C97-2F15-AD4E-C73917B2B516}"/>
              </a:ext>
            </a:extLst>
          </p:cNvPr>
          <p:cNvCxnSpPr>
            <a:cxnSpLocks/>
          </p:cNvCxnSpPr>
          <p:nvPr/>
        </p:nvCxnSpPr>
        <p:spPr>
          <a:xfrm>
            <a:off x="4652387" y="3959051"/>
            <a:ext cx="1059" cy="928603"/>
          </a:xfrm>
          <a:prstGeom prst="straightConnector1">
            <a:avLst/>
          </a:prstGeom>
          <a:ln w="12700">
            <a:solidFill>
              <a:srgbClr val="FD349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248EF63F-E270-EFEE-DA55-DA3CC596900F}"/>
              </a:ext>
            </a:extLst>
          </p:cNvPr>
          <p:cNvSpPr txBox="1"/>
          <p:nvPr/>
        </p:nvSpPr>
        <p:spPr>
          <a:xfrm>
            <a:off x="3787753" y="4359404"/>
            <a:ext cx="1729267" cy="207727"/>
          </a:xfrm>
          <a:prstGeom prst="rect">
            <a:avLst/>
          </a:prstGeom>
          <a:solidFill>
            <a:schemeClr val="bg1"/>
          </a:solidFill>
        </p:spPr>
        <p:txBody>
          <a:bodyPr vert="horz" wrap="square" lIns="0" tIns="0" rIns="0" bIns="0" rtlCol="0" anchor="t" anchorCtr="0">
            <a:noAutofit/>
          </a:bodyPr>
          <a:lstStyle/>
          <a:p>
            <a:pPr algn="ctr">
              <a:spcAft>
                <a:spcPts val="600"/>
              </a:spcAft>
            </a:pPr>
            <a:r>
              <a:rPr lang="en-US" sz="800" b="1" dirty="0">
                <a:solidFill>
                  <a:schemeClr val="tx2"/>
                </a:solidFill>
              </a:rPr>
              <a:t>Schedule jobs for importing and provisioning data</a:t>
            </a:r>
          </a:p>
        </p:txBody>
      </p:sp>
      <p:sp>
        <p:nvSpPr>
          <p:cNvPr id="122" name="Rectangle 121">
            <a:extLst>
              <a:ext uri="{FF2B5EF4-FFF2-40B4-BE49-F238E27FC236}">
                <a16:creationId xmlns:a16="http://schemas.microsoft.com/office/drawing/2014/main" id="{FB35AE3F-583B-5B3B-DE8E-426A86B7084F}"/>
              </a:ext>
            </a:extLst>
          </p:cNvPr>
          <p:cNvSpPr/>
          <p:nvPr/>
        </p:nvSpPr>
        <p:spPr>
          <a:xfrm>
            <a:off x="7817068" y="2496803"/>
            <a:ext cx="3537432" cy="2051291"/>
          </a:xfrm>
          <a:prstGeom prst="rect">
            <a:avLst/>
          </a:prstGeom>
          <a:noFill/>
          <a:ln>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cxnSp>
        <p:nvCxnSpPr>
          <p:cNvPr id="3" name="Straight Arrow Connector 2">
            <a:extLst>
              <a:ext uri="{FF2B5EF4-FFF2-40B4-BE49-F238E27FC236}">
                <a16:creationId xmlns:a16="http://schemas.microsoft.com/office/drawing/2014/main" id="{DF9839F9-F1E6-B75F-F298-3BAF620D5482}"/>
              </a:ext>
            </a:extLst>
          </p:cNvPr>
          <p:cNvCxnSpPr>
            <a:cxnSpLocks/>
          </p:cNvCxnSpPr>
          <p:nvPr/>
        </p:nvCxnSpPr>
        <p:spPr>
          <a:xfrm flipH="1">
            <a:off x="5762654" y="3645848"/>
            <a:ext cx="2648338" cy="0"/>
          </a:xfrm>
          <a:prstGeom prst="straightConnector1">
            <a:avLst/>
          </a:prstGeom>
          <a:ln w="12700">
            <a:solidFill>
              <a:srgbClr val="FD349C"/>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36914C84-4D20-2564-5C9A-28329EEB0256}"/>
              </a:ext>
            </a:extLst>
          </p:cNvPr>
          <p:cNvCxnSpPr>
            <a:cxnSpLocks/>
          </p:cNvCxnSpPr>
          <p:nvPr/>
        </p:nvCxnSpPr>
        <p:spPr>
          <a:xfrm>
            <a:off x="5630664" y="3882467"/>
            <a:ext cx="2493250" cy="0"/>
          </a:xfrm>
          <a:prstGeom prst="straightConnector1">
            <a:avLst/>
          </a:prstGeom>
          <a:ln w="12700">
            <a:solidFill>
              <a:srgbClr val="FD349C"/>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2BDC63D-AF6F-F9B5-FD53-3FA750E9EB1E}"/>
              </a:ext>
            </a:extLst>
          </p:cNvPr>
          <p:cNvSpPr txBox="1"/>
          <p:nvPr/>
        </p:nvSpPr>
        <p:spPr>
          <a:xfrm>
            <a:off x="6100758" y="3587179"/>
            <a:ext cx="1065600" cy="115820"/>
          </a:xfrm>
          <a:prstGeom prst="rect">
            <a:avLst/>
          </a:prstGeom>
          <a:solidFill>
            <a:schemeClr val="bg1"/>
          </a:solidFill>
        </p:spPr>
        <p:txBody>
          <a:bodyPr vert="horz" wrap="square" lIns="0" tIns="0" rIns="0" bIns="0" rtlCol="0" anchor="t" anchorCtr="0">
            <a:noAutofit/>
          </a:bodyPr>
          <a:lstStyle/>
          <a:p>
            <a:pPr algn="ctr">
              <a:spcAft>
                <a:spcPts val="600"/>
              </a:spcAft>
            </a:pPr>
            <a:r>
              <a:rPr lang="en-US" sz="700" b="1" dirty="0">
                <a:solidFill>
                  <a:schemeClr val="tx2"/>
                </a:solidFill>
              </a:rPr>
              <a:t>Imports objects</a:t>
            </a:r>
          </a:p>
        </p:txBody>
      </p:sp>
      <p:sp>
        <p:nvSpPr>
          <p:cNvPr id="13" name="TextBox 12">
            <a:extLst>
              <a:ext uri="{FF2B5EF4-FFF2-40B4-BE49-F238E27FC236}">
                <a16:creationId xmlns:a16="http://schemas.microsoft.com/office/drawing/2014/main" id="{70F8F8AE-830C-5CBF-E732-6987ED366179}"/>
              </a:ext>
            </a:extLst>
          </p:cNvPr>
          <p:cNvSpPr txBox="1"/>
          <p:nvPr/>
        </p:nvSpPr>
        <p:spPr>
          <a:xfrm>
            <a:off x="6073892" y="3769574"/>
            <a:ext cx="1065600" cy="403443"/>
          </a:xfrm>
          <a:prstGeom prst="rect">
            <a:avLst/>
          </a:prstGeom>
          <a:solidFill>
            <a:schemeClr val="bg1"/>
          </a:solidFill>
        </p:spPr>
        <p:txBody>
          <a:bodyPr vert="horz" wrap="square" lIns="0" tIns="0" rIns="0" bIns="0" rtlCol="0" anchor="t" anchorCtr="0">
            <a:noAutofit/>
          </a:bodyPr>
          <a:lstStyle/>
          <a:p>
            <a:pPr algn="ctr">
              <a:spcAft>
                <a:spcPts val="600"/>
              </a:spcAft>
            </a:pPr>
            <a:r>
              <a:rPr lang="en-US" sz="700" b="1" dirty="0">
                <a:solidFill>
                  <a:schemeClr val="tx2"/>
                </a:solidFill>
              </a:rPr>
              <a:t>Provisions and deprovisions objects</a:t>
            </a:r>
          </a:p>
        </p:txBody>
      </p:sp>
      <p:sp>
        <p:nvSpPr>
          <p:cNvPr id="9" name="Rectangle: Rounded Corners 8">
            <a:extLst>
              <a:ext uri="{FF2B5EF4-FFF2-40B4-BE49-F238E27FC236}">
                <a16:creationId xmlns:a16="http://schemas.microsoft.com/office/drawing/2014/main" id="{9CB3FF13-2B8B-6286-11E1-54AA652444EA}"/>
              </a:ext>
            </a:extLst>
          </p:cNvPr>
          <p:cNvSpPr/>
          <p:nvPr/>
        </p:nvSpPr>
        <p:spPr>
          <a:xfrm>
            <a:off x="8487593" y="2644692"/>
            <a:ext cx="2369502" cy="303235"/>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b="1" dirty="0">
                <a:solidFill>
                  <a:schemeClr val="bg1"/>
                </a:solidFill>
              </a:rPr>
              <a:t>Rest Endpoint</a:t>
            </a:r>
          </a:p>
        </p:txBody>
      </p:sp>
      <p:sp>
        <p:nvSpPr>
          <p:cNvPr id="10" name="Rectangle: Rounded Corners 9">
            <a:extLst>
              <a:ext uri="{FF2B5EF4-FFF2-40B4-BE49-F238E27FC236}">
                <a16:creationId xmlns:a16="http://schemas.microsoft.com/office/drawing/2014/main" id="{500378AE-EAFF-4465-784B-45E043A28DB6}"/>
              </a:ext>
            </a:extLst>
          </p:cNvPr>
          <p:cNvSpPr/>
          <p:nvPr/>
        </p:nvSpPr>
        <p:spPr>
          <a:xfrm>
            <a:off x="9995600" y="3263184"/>
            <a:ext cx="1340210" cy="1007841"/>
          </a:xfrm>
          <a:prstGeom prst="roundRect">
            <a:avLst/>
          </a:prstGeom>
          <a:noFill/>
          <a:ln>
            <a:solidFill>
              <a:srgbClr val="1E49E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18" name="Freeform 7">
            <a:extLst>
              <a:ext uri="{FF2B5EF4-FFF2-40B4-BE49-F238E27FC236}">
                <a16:creationId xmlns:a16="http://schemas.microsoft.com/office/drawing/2014/main" id="{28D133F0-F3D6-877D-863B-C8AF52B787E7}"/>
              </a:ext>
            </a:extLst>
          </p:cNvPr>
          <p:cNvSpPr>
            <a:spLocks/>
          </p:cNvSpPr>
          <p:nvPr/>
        </p:nvSpPr>
        <p:spPr bwMode="auto">
          <a:xfrm>
            <a:off x="8123914" y="3426030"/>
            <a:ext cx="1343206" cy="723077"/>
          </a:xfrm>
          <a:custGeom>
            <a:avLst/>
            <a:gdLst/>
            <a:ahLst/>
            <a:cxnLst>
              <a:cxn ang="0">
                <a:pos x="6560" y="4714"/>
              </a:cxn>
              <a:cxn ang="0">
                <a:pos x="5819" y="4709"/>
              </a:cxn>
              <a:cxn ang="0">
                <a:pos x="2981" y="4704"/>
              </a:cxn>
              <a:cxn ang="0">
                <a:pos x="1541" y="4709"/>
              </a:cxn>
              <a:cxn ang="0">
                <a:pos x="1509" y="4709"/>
              </a:cxn>
              <a:cxn ang="0">
                <a:pos x="1109" y="4698"/>
              </a:cxn>
              <a:cxn ang="0">
                <a:pos x="1045" y="4693"/>
              </a:cxn>
              <a:cxn ang="0">
                <a:pos x="277" y="4330"/>
              </a:cxn>
              <a:cxn ang="0">
                <a:pos x="112" y="4085"/>
              </a:cxn>
              <a:cxn ang="0">
                <a:pos x="11" y="3573"/>
              </a:cxn>
              <a:cxn ang="0">
                <a:pos x="1104" y="2586"/>
              </a:cxn>
              <a:cxn ang="0">
                <a:pos x="1173" y="2586"/>
              </a:cxn>
              <a:cxn ang="0">
                <a:pos x="1333" y="2608"/>
              </a:cxn>
              <a:cxn ang="0">
                <a:pos x="1333" y="2522"/>
              </a:cxn>
              <a:cxn ang="0">
                <a:pos x="2139" y="1760"/>
              </a:cxn>
              <a:cxn ang="0">
                <a:pos x="2192" y="1760"/>
              </a:cxn>
              <a:cxn ang="0">
                <a:pos x="2293" y="1770"/>
              </a:cxn>
              <a:cxn ang="0">
                <a:pos x="2245" y="1328"/>
              </a:cxn>
              <a:cxn ang="0">
                <a:pos x="3712" y="0"/>
              </a:cxn>
              <a:cxn ang="0">
                <a:pos x="3808" y="5"/>
              </a:cxn>
              <a:cxn ang="0">
                <a:pos x="5013" y="725"/>
              </a:cxn>
              <a:cxn ang="0">
                <a:pos x="5611" y="496"/>
              </a:cxn>
              <a:cxn ang="0">
                <a:pos x="5664" y="496"/>
              </a:cxn>
              <a:cxn ang="0">
                <a:pos x="6491" y="1429"/>
              </a:cxn>
              <a:cxn ang="0">
                <a:pos x="6485" y="1482"/>
              </a:cxn>
              <a:cxn ang="0">
                <a:pos x="6501" y="1482"/>
              </a:cxn>
              <a:cxn ang="0">
                <a:pos x="6544" y="1482"/>
              </a:cxn>
              <a:cxn ang="0">
                <a:pos x="7168" y="2064"/>
              </a:cxn>
              <a:cxn ang="0">
                <a:pos x="7429" y="2037"/>
              </a:cxn>
              <a:cxn ang="0">
                <a:pos x="7509" y="2042"/>
              </a:cxn>
              <a:cxn ang="0">
                <a:pos x="8405" y="2464"/>
              </a:cxn>
              <a:cxn ang="0">
                <a:pos x="8731" y="3386"/>
              </a:cxn>
              <a:cxn ang="0">
                <a:pos x="8075" y="4416"/>
              </a:cxn>
              <a:cxn ang="0">
                <a:pos x="6560" y="4714"/>
              </a:cxn>
            </a:cxnLst>
            <a:rect l="0" t="0" r="r" b="b"/>
            <a:pathLst>
              <a:path w="8752" h="4714">
                <a:moveTo>
                  <a:pt x="6560" y="4714"/>
                </a:moveTo>
                <a:cubicBezTo>
                  <a:pt x="6443" y="4714"/>
                  <a:pt x="6176" y="4709"/>
                  <a:pt x="5819" y="4709"/>
                </a:cubicBezTo>
                <a:cubicBezTo>
                  <a:pt x="5077" y="4709"/>
                  <a:pt x="3957" y="4704"/>
                  <a:pt x="2981" y="4704"/>
                </a:cubicBezTo>
                <a:cubicBezTo>
                  <a:pt x="2352" y="4704"/>
                  <a:pt x="1867" y="4704"/>
                  <a:pt x="1541" y="4709"/>
                </a:cubicBezTo>
                <a:cubicBezTo>
                  <a:pt x="1509" y="4709"/>
                  <a:pt x="1509" y="4709"/>
                  <a:pt x="1509" y="4709"/>
                </a:cubicBezTo>
                <a:cubicBezTo>
                  <a:pt x="1397" y="4709"/>
                  <a:pt x="1136" y="4698"/>
                  <a:pt x="1109" y="4698"/>
                </a:cubicBezTo>
                <a:cubicBezTo>
                  <a:pt x="1088" y="4698"/>
                  <a:pt x="1067" y="4693"/>
                  <a:pt x="1045" y="4693"/>
                </a:cubicBezTo>
                <a:cubicBezTo>
                  <a:pt x="747" y="4677"/>
                  <a:pt x="475" y="4549"/>
                  <a:pt x="277" y="4330"/>
                </a:cubicBezTo>
                <a:cubicBezTo>
                  <a:pt x="181" y="4240"/>
                  <a:pt x="112" y="4085"/>
                  <a:pt x="112" y="4085"/>
                </a:cubicBezTo>
                <a:cubicBezTo>
                  <a:pt x="32" y="3925"/>
                  <a:pt x="0" y="3749"/>
                  <a:pt x="11" y="3573"/>
                </a:cubicBezTo>
                <a:cubicBezTo>
                  <a:pt x="43" y="3018"/>
                  <a:pt x="523" y="2586"/>
                  <a:pt x="1104" y="2586"/>
                </a:cubicBezTo>
                <a:cubicBezTo>
                  <a:pt x="1125" y="2586"/>
                  <a:pt x="1152" y="2586"/>
                  <a:pt x="1173" y="2586"/>
                </a:cubicBezTo>
                <a:cubicBezTo>
                  <a:pt x="1227" y="2592"/>
                  <a:pt x="1280" y="2597"/>
                  <a:pt x="1333" y="2608"/>
                </a:cubicBezTo>
                <a:cubicBezTo>
                  <a:pt x="1333" y="2581"/>
                  <a:pt x="1333" y="2549"/>
                  <a:pt x="1333" y="2522"/>
                </a:cubicBezTo>
                <a:cubicBezTo>
                  <a:pt x="1360" y="2090"/>
                  <a:pt x="1712" y="1760"/>
                  <a:pt x="2139" y="1760"/>
                </a:cubicBezTo>
                <a:cubicBezTo>
                  <a:pt x="2160" y="1760"/>
                  <a:pt x="2176" y="1760"/>
                  <a:pt x="2192" y="1760"/>
                </a:cubicBezTo>
                <a:cubicBezTo>
                  <a:pt x="2224" y="1760"/>
                  <a:pt x="2261" y="1765"/>
                  <a:pt x="2293" y="1770"/>
                </a:cubicBezTo>
                <a:cubicBezTo>
                  <a:pt x="2251" y="1626"/>
                  <a:pt x="2235" y="1477"/>
                  <a:pt x="2245" y="1328"/>
                </a:cubicBezTo>
                <a:cubicBezTo>
                  <a:pt x="2288" y="581"/>
                  <a:pt x="2933" y="0"/>
                  <a:pt x="3712" y="0"/>
                </a:cubicBezTo>
                <a:cubicBezTo>
                  <a:pt x="3744" y="0"/>
                  <a:pt x="3776" y="0"/>
                  <a:pt x="3808" y="5"/>
                </a:cubicBezTo>
                <a:cubicBezTo>
                  <a:pt x="4315" y="32"/>
                  <a:pt x="4768" y="309"/>
                  <a:pt x="5013" y="725"/>
                </a:cubicBezTo>
                <a:cubicBezTo>
                  <a:pt x="5173" y="576"/>
                  <a:pt x="5387" y="496"/>
                  <a:pt x="5611" y="496"/>
                </a:cubicBezTo>
                <a:cubicBezTo>
                  <a:pt x="5627" y="496"/>
                  <a:pt x="5643" y="496"/>
                  <a:pt x="5664" y="496"/>
                </a:cubicBezTo>
                <a:cubicBezTo>
                  <a:pt x="6149" y="522"/>
                  <a:pt x="6523" y="944"/>
                  <a:pt x="6491" y="1429"/>
                </a:cubicBezTo>
                <a:cubicBezTo>
                  <a:pt x="6491" y="1450"/>
                  <a:pt x="6491" y="1466"/>
                  <a:pt x="6485" y="1482"/>
                </a:cubicBezTo>
                <a:cubicBezTo>
                  <a:pt x="6491" y="1482"/>
                  <a:pt x="6496" y="1482"/>
                  <a:pt x="6501" y="1482"/>
                </a:cubicBezTo>
                <a:cubicBezTo>
                  <a:pt x="6512" y="1482"/>
                  <a:pt x="6528" y="1482"/>
                  <a:pt x="6544" y="1482"/>
                </a:cubicBezTo>
                <a:cubicBezTo>
                  <a:pt x="6880" y="1504"/>
                  <a:pt x="7141" y="1754"/>
                  <a:pt x="7168" y="2064"/>
                </a:cubicBezTo>
                <a:cubicBezTo>
                  <a:pt x="7253" y="2048"/>
                  <a:pt x="7344" y="2037"/>
                  <a:pt x="7429" y="2037"/>
                </a:cubicBezTo>
                <a:cubicBezTo>
                  <a:pt x="7456" y="2037"/>
                  <a:pt x="7483" y="2037"/>
                  <a:pt x="7509" y="2042"/>
                </a:cubicBezTo>
                <a:cubicBezTo>
                  <a:pt x="7856" y="2058"/>
                  <a:pt x="8176" y="2213"/>
                  <a:pt x="8405" y="2464"/>
                </a:cubicBezTo>
                <a:cubicBezTo>
                  <a:pt x="8635" y="2720"/>
                  <a:pt x="8752" y="3050"/>
                  <a:pt x="8731" y="3386"/>
                </a:cubicBezTo>
                <a:cubicBezTo>
                  <a:pt x="8704" y="3818"/>
                  <a:pt x="8459" y="4202"/>
                  <a:pt x="8075" y="4416"/>
                </a:cubicBezTo>
                <a:cubicBezTo>
                  <a:pt x="7744" y="4618"/>
                  <a:pt x="7259" y="4714"/>
                  <a:pt x="6560" y="4714"/>
                </a:cubicBezTo>
              </a:path>
            </a:pathLst>
          </a:custGeom>
          <a:solidFill>
            <a:srgbClr val="1E49E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TextBox 18">
            <a:extLst>
              <a:ext uri="{FF2B5EF4-FFF2-40B4-BE49-F238E27FC236}">
                <a16:creationId xmlns:a16="http://schemas.microsoft.com/office/drawing/2014/main" id="{65BE7FB4-084D-8B37-232E-145EDE273395}"/>
              </a:ext>
            </a:extLst>
          </p:cNvPr>
          <p:cNvSpPr txBox="1"/>
          <p:nvPr/>
        </p:nvSpPr>
        <p:spPr>
          <a:xfrm>
            <a:off x="8264193" y="3807074"/>
            <a:ext cx="1065600" cy="115820"/>
          </a:xfrm>
          <a:prstGeom prst="rect">
            <a:avLst/>
          </a:prstGeom>
          <a:noFill/>
        </p:spPr>
        <p:txBody>
          <a:bodyPr vert="horz" wrap="square" lIns="0" tIns="0" rIns="0" bIns="0" rtlCol="0" anchor="t" anchorCtr="0">
            <a:noAutofit/>
          </a:bodyPr>
          <a:lstStyle/>
          <a:p>
            <a:pPr algn="ctr">
              <a:spcAft>
                <a:spcPts val="600"/>
              </a:spcAft>
            </a:pPr>
            <a:r>
              <a:rPr lang="en-US" sz="900" b="1" dirty="0">
                <a:solidFill>
                  <a:schemeClr val="bg1"/>
                </a:solidFill>
              </a:rPr>
              <a:t>REST API</a:t>
            </a:r>
          </a:p>
        </p:txBody>
      </p:sp>
      <p:sp>
        <p:nvSpPr>
          <p:cNvPr id="22" name="TextBox 21">
            <a:extLst>
              <a:ext uri="{FF2B5EF4-FFF2-40B4-BE49-F238E27FC236}">
                <a16:creationId xmlns:a16="http://schemas.microsoft.com/office/drawing/2014/main" id="{738F1B4C-25A9-B819-E343-67B22D34615B}"/>
              </a:ext>
            </a:extLst>
          </p:cNvPr>
          <p:cNvSpPr txBox="1"/>
          <p:nvPr/>
        </p:nvSpPr>
        <p:spPr>
          <a:xfrm>
            <a:off x="10638420" y="3425573"/>
            <a:ext cx="1065600" cy="115820"/>
          </a:xfrm>
          <a:prstGeom prst="rect">
            <a:avLst/>
          </a:prstGeom>
          <a:noFill/>
        </p:spPr>
        <p:txBody>
          <a:bodyPr vert="horz" wrap="square" lIns="0" tIns="0" rIns="0" bIns="0" rtlCol="0" anchor="t" anchorCtr="0">
            <a:noAutofit/>
          </a:bodyPr>
          <a:lstStyle/>
          <a:p>
            <a:pPr>
              <a:spcAft>
                <a:spcPts val="1200"/>
              </a:spcAft>
            </a:pPr>
            <a:r>
              <a:rPr lang="en-US" sz="900" b="1" dirty="0"/>
              <a:t>Identities</a:t>
            </a:r>
          </a:p>
          <a:p>
            <a:pPr>
              <a:spcAft>
                <a:spcPts val="1200"/>
              </a:spcAft>
            </a:pPr>
            <a:r>
              <a:rPr lang="en-US" sz="900" b="1" dirty="0"/>
              <a:t>Accounts</a:t>
            </a:r>
          </a:p>
          <a:p>
            <a:pPr>
              <a:spcAft>
                <a:spcPts val="1200"/>
              </a:spcAft>
            </a:pPr>
            <a:r>
              <a:rPr lang="en-US" sz="900" b="1" dirty="0"/>
              <a:t>Access</a:t>
            </a:r>
          </a:p>
        </p:txBody>
      </p:sp>
      <p:grpSp>
        <p:nvGrpSpPr>
          <p:cNvPr id="23" name="Group 21">
            <a:extLst>
              <a:ext uri="{FF2B5EF4-FFF2-40B4-BE49-F238E27FC236}">
                <a16:creationId xmlns:a16="http://schemas.microsoft.com/office/drawing/2014/main" id="{314F9297-089C-585B-E206-CAA42746B3CF}"/>
              </a:ext>
            </a:extLst>
          </p:cNvPr>
          <p:cNvGrpSpPr>
            <a:grpSpLocks noChangeAspect="1"/>
          </p:cNvGrpSpPr>
          <p:nvPr/>
        </p:nvGrpSpPr>
        <p:grpSpPr bwMode="auto">
          <a:xfrm>
            <a:off x="10194160" y="3348126"/>
            <a:ext cx="290609" cy="240406"/>
            <a:chOff x="3746" y="2467"/>
            <a:chExt cx="411" cy="340"/>
          </a:xfrm>
          <a:noFill/>
        </p:grpSpPr>
        <p:sp>
          <p:nvSpPr>
            <p:cNvPr id="24" name="Freeform 22">
              <a:extLst>
                <a:ext uri="{FF2B5EF4-FFF2-40B4-BE49-F238E27FC236}">
                  <a16:creationId xmlns:a16="http://schemas.microsoft.com/office/drawing/2014/main" id="{B13DBA5C-DED6-3FF7-69D6-566E5E8264DA}"/>
                </a:ext>
              </a:extLst>
            </p:cNvPr>
            <p:cNvSpPr>
              <a:spLocks/>
            </p:cNvSpPr>
            <p:nvPr/>
          </p:nvSpPr>
          <p:spPr bwMode="auto">
            <a:xfrm>
              <a:off x="3802" y="2592"/>
              <a:ext cx="298" cy="173"/>
            </a:xfrm>
            <a:custGeom>
              <a:avLst/>
              <a:gdLst/>
              <a:ahLst/>
              <a:cxnLst>
                <a:cxn ang="0">
                  <a:pos x="10" y="73"/>
                </a:cxn>
                <a:cxn ang="0">
                  <a:pos x="23" y="73"/>
                </a:cxn>
                <a:cxn ang="0">
                  <a:pos x="23" y="33"/>
                </a:cxn>
                <a:cxn ang="0">
                  <a:pos x="27" y="29"/>
                </a:cxn>
                <a:cxn ang="0">
                  <a:pos x="99" y="29"/>
                </a:cxn>
                <a:cxn ang="0">
                  <a:pos x="103" y="33"/>
                </a:cxn>
                <a:cxn ang="0">
                  <a:pos x="103" y="73"/>
                </a:cxn>
                <a:cxn ang="0">
                  <a:pos x="116" y="73"/>
                </a:cxn>
                <a:cxn ang="0">
                  <a:pos x="124" y="54"/>
                </a:cxn>
                <a:cxn ang="0">
                  <a:pos x="120" y="40"/>
                </a:cxn>
                <a:cxn ang="0">
                  <a:pos x="115" y="25"/>
                </a:cxn>
                <a:cxn ang="0">
                  <a:pos x="111" y="11"/>
                </a:cxn>
                <a:cxn ang="0">
                  <a:pos x="97" y="0"/>
                </a:cxn>
                <a:cxn ang="0">
                  <a:pos x="82" y="0"/>
                </a:cxn>
                <a:cxn ang="0">
                  <a:pos x="72" y="17"/>
                </a:cxn>
                <a:cxn ang="0">
                  <a:pos x="63" y="0"/>
                </a:cxn>
                <a:cxn ang="0">
                  <a:pos x="63" y="0"/>
                </a:cxn>
                <a:cxn ang="0">
                  <a:pos x="53" y="17"/>
                </a:cxn>
                <a:cxn ang="0">
                  <a:pos x="43" y="0"/>
                </a:cxn>
                <a:cxn ang="0">
                  <a:pos x="28" y="0"/>
                </a:cxn>
                <a:cxn ang="0">
                  <a:pos x="14" y="11"/>
                </a:cxn>
                <a:cxn ang="0">
                  <a:pos x="10" y="25"/>
                </a:cxn>
                <a:cxn ang="0">
                  <a:pos x="6" y="40"/>
                </a:cxn>
                <a:cxn ang="0">
                  <a:pos x="2" y="54"/>
                </a:cxn>
                <a:cxn ang="0">
                  <a:pos x="10" y="73"/>
                </a:cxn>
              </a:cxnLst>
              <a:rect l="0" t="0" r="r" b="b"/>
              <a:pathLst>
                <a:path w="126" h="73">
                  <a:moveTo>
                    <a:pt x="10" y="73"/>
                  </a:moveTo>
                  <a:cubicBezTo>
                    <a:pt x="23" y="73"/>
                    <a:pt x="23" y="73"/>
                    <a:pt x="23" y="73"/>
                  </a:cubicBezTo>
                  <a:cubicBezTo>
                    <a:pt x="23" y="33"/>
                    <a:pt x="23" y="33"/>
                    <a:pt x="23" y="33"/>
                  </a:cubicBezTo>
                  <a:cubicBezTo>
                    <a:pt x="23" y="31"/>
                    <a:pt x="25" y="29"/>
                    <a:pt x="27" y="29"/>
                  </a:cubicBezTo>
                  <a:cubicBezTo>
                    <a:pt x="99" y="29"/>
                    <a:pt x="99" y="29"/>
                    <a:pt x="99" y="29"/>
                  </a:cubicBezTo>
                  <a:cubicBezTo>
                    <a:pt x="101" y="29"/>
                    <a:pt x="103" y="31"/>
                    <a:pt x="103" y="33"/>
                  </a:cubicBezTo>
                  <a:cubicBezTo>
                    <a:pt x="103" y="73"/>
                    <a:pt x="103" y="73"/>
                    <a:pt x="103" y="73"/>
                  </a:cubicBezTo>
                  <a:cubicBezTo>
                    <a:pt x="116" y="73"/>
                    <a:pt x="116" y="73"/>
                    <a:pt x="116" y="73"/>
                  </a:cubicBezTo>
                  <a:cubicBezTo>
                    <a:pt x="123" y="70"/>
                    <a:pt x="126" y="62"/>
                    <a:pt x="124" y="54"/>
                  </a:cubicBezTo>
                  <a:cubicBezTo>
                    <a:pt x="120" y="40"/>
                    <a:pt x="120" y="40"/>
                    <a:pt x="120" y="40"/>
                  </a:cubicBezTo>
                  <a:cubicBezTo>
                    <a:pt x="115" y="25"/>
                    <a:pt x="115" y="25"/>
                    <a:pt x="115" y="25"/>
                  </a:cubicBezTo>
                  <a:cubicBezTo>
                    <a:pt x="111" y="11"/>
                    <a:pt x="111" y="11"/>
                    <a:pt x="111" y="11"/>
                  </a:cubicBezTo>
                  <a:cubicBezTo>
                    <a:pt x="109" y="4"/>
                    <a:pt x="104" y="0"/>
                    <a:pt x="97" y="0"/>
                  </a:cubicBezTo>
                  <a:cubicBezTo>
                    <a:pt x="82" y="0"/>
                    <a:pt x="82" y="0"/>
                    <a:pt x="82" y="0"/>
                  </a:cubicBezTo>
                  <a:cubicBezTo>
                    <a:pt x="72" y="17"/>
                    <a:pt x="72" y="17"/>
                    <a:pt x="72" y="17"/>
                  </a:cubicBezTo>
                  <a:cubicBezTo>
                    <a:pt x="63" y="0"/>
                    <a:pt x="63" y="0"/>
                    <a:pt x="63" y="0"/>
                  </a:cubicBezTo>
                  <a:cubicBezTo>
                    <a:pt x="63" y="0"/>
                    <a:pt x="63" y="0"/>
                    <a:pt x="63" y="0"/>
                  </a:cubicBezTo>
                  <a:cubicBezTo>
                    <a:pt x="53" y="17"/>
                    <a:pt x="53" y="17"/>
                    <a:pt x="53" y="17"/>
                  </a:cubicBezTo>
                  <a:cubicBezTo>
                    <a:pt x="43" y="0"/>
                    <a:pt x="43" y="0"/>
                    <a:pt x="43" y="0"/>
                  </a:cubicBezTo>
                  <a:cubicBezTo>
                    <a:pt x="28" y="0"/>
                    <a:pt x="28" y="0"/>
                    <a:pt x="28" y="0"/>
                  </a:cubicBezTo>
                  <a:cubicBezTo>
                    <a:pt x="22" y="0"/>
                    <a:pt x="16" y="4"/>
                    <a:pt x="14" y="11"/>
                  </a:cubicBezTo>
                  <a:cubicBezTo>
                    <a:pt x="10" y="25"/>
                    <a:pt x="10" y="25"/>
                    <a:pt x="10" y="25"/>
                  </a:cubicBezTo>
                  <a:cubicBezTo>
                    <a:pt x="6" y="40"/>
                    <a:pt x="6" y="40"/>
                    <a:pt x="6" y="40"/>
                  </a:cubicBezTo>
                  <a:cubicBezTo>
                    <a:pt x="2" y="54"/>
                    <a:pt x="2" y="54"/>
                    <a:pt x="2" y="54"/>
                  </a:cubicBezTo>
                  <a:cubicBezTo>
                    <a:pt x="0" y="62"/>
                    <a:pt x="3" y="70"/>
                    <a:pt x="10" y="73"/>
                  </a:cubicBezTo>
                  <a:close/>
                </a:path>
              </a:pathLst>
            </a:custGeom>
            <a:grpFill/>
            <a:ln w="9525">
              <a:solidFill>
                <a:srgbClr val="FD349C"/>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Oval 23">
              <a:extLst>
                <a:ext uri="{FF2B5EF4-FFF2-40B4-BE49-F238E27FC236}">
                  <a16:creationId xmlns:a16="http://schemas.microsoft.com/office/drawing/2014/main" id="{06C57F58-7569-9804-67D1-C544F3DC7161}"/>
                </a:ext>
              </a:extLst>
            </p:cNvPr>
            <p:cNvSpPr>
              <a:spLocks noChangeArrowheads="1"/>
            </p:cNvSpPr>
            <p:nvPr/>
          </p:nvSpPr>
          <p:spPr bwMode="auto">
            <a:xfrm>
              <a:off x="3890" y="2467"/>
              <a:ext cx="120" cy="121"/>
            </a:xfrm>
            <a:prstGeom prst="ellipse">
              <a:avLst/>
            </a:prstGeom>
            <a:grpFill/>
            <a:ln w="9525">
              <a:solidFill>
                <a:srgbClr val="FD349C"/>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4">
              <a:extLst>
                <a:ext uri="{FF2B5EF4-FFF2-40B4-BE49-F238E27FC236}">
                  <a16:creationId xmlns:a16="http://schemas.microsoft.com/office/drawing/2014/main" id="{D15305AF-B233-AB9E-C674-38B7A2F982D7}"/>
                </a:ext>
              </a:extLst>
            </p:cNvPr>
            <p:cNvSpPr>
              <a:spLocks/>
            </p:cNvSpPr>
            <p:nvPr/>
          </p:nvSpPr>
          <p:spPr bwMode="auto">
            <a:xfrm>
              <a:off x="3864" y="2668"/>
              <a:ext cx="174" cy="97"/>
            </a:xfrm>
            <a:custGeom>
              <a:avLst/>
              <a:gdLst/>
              <a:ahLst/>
              <a:cxnLst>
                <a:cxn ang="0">
                  <a:pos x="1" y="0"/>
                </a:cxn>
                <a:cxn ang="0">
                  <a:pos x="0" y="1"/>
                </a:cxn>
                <a:cxn ang="0">
                  <a:pos x="0" y="41"/>
                </a:cxn>
                <a:cxn ang="0">
                  <a:pos x="74" y="41"/>
                </a:cxn>
                <a:cxn ang="0">
                  <a:pos x="74" y="1"/>
                </a:cxn>
                <a:cxn ang="0">
                  <a:pos x="73" y="0"/>
                </a:cxn>
                <a:cxn ang="0">
                  <a:pos x="1" y="0"/>
                </a:cxn>
              </a:cxnLst>
              <a:rect l="0" t="0" r="r" b="b"/>
              <a:pathLst>
                <a:path w="74" h="41">
                  <a:moveTo>
                    <a:pt x="1" y="0"/>
                  </a:moveTo>
                  <a:cubicBezTo>
                    <a:pt x="1" y="0"/>
                    <a:pt x="0" y="1"/>
                    <a:pt x="0" y="1"/>
                  </a:cubicBezTo>
                  <a:cubicBezTo>
                    <a:pt x="0" y="41"/>
                    <a:pt x="0" y="41"/>
                    <a:pt x="0" y="41"/>
                  </a:cubicBezTo>
                  <a:cubicBezTo>
                    <a:pt x="74" y="41"/>
                    <a:pt x="74" y="41"/>
                    <a:pt x="74" y="41"/>
                  </a:cubicBezTo>
                  <a:cubicBezTo>
                    <a:pt x="74" y="1"/>
                    <a:pt x="74" y="1"/>
                    <a:pt x="74" y="1"/>
                  </a:cubicBezTo>
                  <a:cubicBezTo>
                    <a:pt x="74" y="1"/>
                    <a:pt x="73" y="0"/>
                    <a:pt x="73" y="0"/>
                  </a:cubicBezTo>
                  <a:lnTo>
                    <a:pt x="1" y="0"/>
                  </a:lnTo>
                  <a:close/>
                </a:path>
              </a:pathLst>
            </a:custGeom>
            <a:grpFill/>
            <a:ln w="9525">
              <a:solidFill>
                <a:srgbClr val="FD349C"/>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Rectangle 25">
              <a:extLst>
                <a:ext uri="{FF2B5EF4-FFF2-40B4-BE49-F238E27FC236}">
                  <a16:creationId xmlns:a16="http://schemas.microsoft.com/office/drawing/2014/main" id="{40E3A78F-AEBD-3220-7E31-8EA74C6B64F8}"/>
                </a:ext>
              </a:extLst>
            </p:cNvPr>
            <p:cNvSpPr>
              <a:spLocks noChangeArrowheads="1"/>
            </p:cNvSpPr>
            <p:nvPr/>
          </p:nvSpPr>
          <p:spPr bwMode="auto">
            <a:xfrm>
              <a:off x="3746" y="2777"/>
              <a:ext cx="411" cy="30"/>
            </a:xfrm>
            <a:prstGeom prst="rect">
              <a:avLst/>
            </a:prstGeom>
            <a:grpFill/>
            <a:ln w="9525">
              <a:solidFill>
                <a:srgbClr val="FD349C"/>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9" name="Group 5">
            <a:extLst>
              <a:ext uri="{FF2B5EF4-FFF2-40B4-BE49-F238E27FC236}">
                <a16:creationId xmlns:a16="http://schemas.microsoft.com/office/drawing/2014/main" id="{12CDAC94-C326-60BD-6763-540BDFB13CF1}"/>
              </a:ext>
            </a:extLst>
          </p:cNvPr>
          <p:cNvGrpSpPr>
            <a:grpSpLocks noChangeAspect="1"/>
          </p:cNvGrpSpPr>
          <p:nvPr/>
        </p:nvGrpSpPr>
        <p:grpSpPr bwMode="auto">
          <a:xfrm>
            <a:off x="10236864" y="3942029"/>
            <a:ext cx="258933" cy="217889"/>
            <a:chOff x="2114" y="1513"/>
            <a:chExt cx="1533" cy="1290"/>
          </a:xfrm>
          <a:noFill/>
        </p:grpSpPr>
        <p:sp>
          <p:nvSpPr>
            <p:cNvPr id="30" name="Freeform 6">
              <a:extLst>
                <a:ext uri="{FF2B5EF4-FFF2-40B4-BE49-F238E27FC236}">
                  <a16:creationId xmlns:a16="http://schemas.microsoft.com/office/drawing/2014/main" id="{DE0F3605-A3A6-BCDA-C96A-34EE38FAD65B}"/>
                </a:ext>
              </a:extLst>
            </p:cNvPr>
            <p:cNvSpPr>
              <a:spLocks noEditPoints="1"/>
            </p:cNvSpPr>
            <p:nvPr/>
          </p:nvSpPr>
          <p:spPr bwMode="auto">
            <a:xfrm>
              <a:off x="2816" y="2325"/>
              <a:ext cx="831" cy="414"/>
            </a:xfrm>
            <a:custGeom>
              <a:avLst/>
              <a:gdLst/>
              <a:ahLst/>
              <a:cxnLst>
                <a:cxn ang="0">
                  <a:pos x="265" y="0"/>
                </a:cxn>
                <a:cxn ang="0">
                  <a:pos x="187" y="48"/>
                </a:cxn>
                <a:cxn ang="0">
                  <a:pos x="38" y="48"/>
                </a:cxn>
                <a:cxn ang="0">
                  <a:pos x="0" y="87"/>
                </a:cxn>
                <a:cxn ang="0">
                  <a:pos x="38" y="125"/>
                </a:cxn>
                <a:cxn ang="0">
                  <a:pos x="63" y="96"/>
                </a:cxn>
                <a:cxn ang="0">
                  <a:pos x="88" y="121"/>
                </a:cxn>
                <a:cxn ang="0">
                  <a:pos x="102" y="121"/>
                </a:cxn>
                <a:cxn ang="0">
                  <a:pos x="126" y="96"/>
                </a:cxn>
                <a:cxn ang="0">
                  <a:pos x="147" y="127"/>
                </a:cxn>
                <a:cxn ang="0">
                  <a:pos x="187" y="127"/>
                </a:cxn>
                <a:cxn ang="0">
                  <a:pos x="265" y="175"/>
                </a:cxn>
                <a:cxn ang="0">
                  <a:pos x="352" y="88"/>
                </a:cxn>
                <a:cxn ang="0">
                  <a:pos x="265" y="0"/>
                </a:cxn>
                <a:cxn ang="0">
                  <a:pos x="276" y="24"/>
                </a:cxn>
                <a:cxn ang="0">
                  <a:pos x="328" y="88"/>
                </a:cxn>
                <a:cxn ang="0">
                  <a:pos x="276" y="151"/>
                </a:cxn>
                <a:cxn ang="0">
                  <a:pos x="276" y="24"/>
                </a:cxn>
              </a:cxnLst>
              <a:rect l="0" t="0" r="r" b="b"/>
              <a:pathLst>
                <a:path w="352" h="175">
                  <a:moveTo>
                    <a:pt x="265" y="0"/>
                  </a:moveTo>
                  <a:cubicBezTo>
                    <a:pt x="231" y="0"/>
                    <a:pt x="201" y="20"/>
                    <a:pt x="187" y="48"/>
                  </a:cubicBezTo>
                  <a:cubicBezTo>
                    <a:pt x="38" y="48"/>
                    <a:pt x="38" y="48"/>
                    <a:pt x="38" y="48"/>
                  </a:cubicBezTo>
                  <a:cubicBezTo>
                    <a:pt x="0" y="87"/>
                    <a:pt x="0" y="87"/>
                    <a:pt x="0" y="87"/>
                  </a:cubicBezTo>
                  <a:cubicBezTo>
                    <a:pt x="38" y="125"/>
                    <a:pt x="38" y="125"/>
                    <a:pt x="38" y="125"/>
                  </a:cubicBezTo>
                  <a:cubicBezTo>
                    <a:pt x="38" y="125"/>
                    <a:pt x="46" y="96"/>
                    <a:pt x="63" y="96"/>
                  </a:cubicBezTo>
                  <a:cubicBezTo>
                    <a:pt x="80" y="96"/>
                    <a:pt x="85" y="114"/>
                    <a:pt x="88" y="121"/>
                  </a:cubicBezTo>
                  <a:cubicBezTo>
                    <a:pt x="95" y="134"/>
                    <a:pt x="100" y="125"/>
                    <a:pt x="102" y="121"/>
                  </a:cubicBezTo>
                  <a:cubicBezTo>
                    <a:pt x="107" y="112"/>
                    <a:pt x="113" y="96"/>
                    <a:pt x="126" y="96"/>
                  </a:cubicBezTo>
                  <a:cubicBezTo>
                    <a:pt x="145" y="96"/>
                    <a:pt x="147" y="127"/>
                    <a:pt x="147" y="127"/>
                  </a:cubicBezTo>
                  <a:cubicBezTo>
                    <a:pt x="187" y="127"/>
                    <a:pt x="187" y="127"/>
                    <a:pt x="187" y="127"/>
                  </a:cubicBezTo>
                  <a:cubicBezTo>
                    <a:pt x="201" y="155"/>
                    <a:pt x="231" y="175"/>
                    <a:pt x="265" y="175"/>
                  </a:cubicBezTo>
                  <a:cubicBezTo>
                    <a:pt x="313" y="175"/>
                    <a:pt x="352" y="136"/>
                    <a:pt x="352" y="88"/>
                  </a:cubicBezTo>
                  <a:cubicBezTo>
                    <a:pt x="352" y="39"/>
                    <a:pt x="313" y="0"/>
                    <a:pt x="265" y="0"/>
                  </a:cubicBezTo>
                  <a:moveTo>
                    <a:pt x="276" y="24"/>
                  </a:moveTo>
                  <a:cubicBezTo>
                    <a:pt x="305" y="30"/>
                    <a:pt x="328" y="56"/>
                    <a:pt x="328" y="88"/>
                  </a:cubicBezTo>
                  <a:cubicBezTo>
                    <a:pt x="328" y="119"/>
                    <a:pt x="305" y="145"/>
                    <a:pt x="276" y="151"/>
                  </a:cubicBezTo>
                  <a:lnTo>
                    <a:pt x="276" y="24"/>
                  </a:lnTo>
                  <a:close/>
                </a:path>
              </a:pathLst>
            </a:custGeom>
            <a:grpFill/>
            <a:ln w="9525">
              <a:solidFill>
                <a:srgbClr val="FD349C"/>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7">
              <a:extLst>
                <a:ext uri="{FF2B5EF4-FFF2-40B4-BE49-F238E27FC236}">
                  <a16:creationId xmlns:a16="http://schemas.microsoft.com/office/drawing/2014/main" id="{5438588F-4AFD-6523-ED0D-485151643F3B}"/>
                </a:ext>
              </a:extLst>
            </p:cNvPr>
            <p:cNvSpPr>
              <a:spLocks/>
            </p:cNvSpPr>
            <p:nvPr/>
          </p:nvSpPr>
          <p:spPr bwMode="auto">
            <a:xfrm>
              <a:off x="2161" y="1513"/>
              <a:ext cx="882" cy="576"/>
            </a:xfrm>
            <a:custGeom>
              <a:avLst/>
              <a:gdLst/>
              <a:ahLst/>
              <a:cxnLst>
                <a:cxn ang="0">
                  <a:pos x="367" y="244"/>
                </a:cxn>
                <a:cxn ang="0">
                  <a:pos x="325" y="244"/>
                </a:cxn>
                <a:cxn ang="0">
                  <a:pos x="319" y="237"/>
                </a:cxn>
                <a:cxn ang="0">
                  <a:pos x="319" y="186"/>
                </a:cxn>
                <a:cxn ang="0">
                  <a:pos x="280" y="93"/>
                </a:cxn>
                <a:cxn ang="0">
                  <a:pos x="186" y="54"/>
                </a:cxn>
                <a:cxn ang="0">
                  <a:pos x="93" y="93"/>
                </a:cxn>
                <a:cxn ang="0">
                  <a:pos x="54" y="186"/>
                </a:cxn>
                <a:cxn ang="0">
                  <a:pos x="54" y="237"/>
                </a:cxn>
                <a:cxn ang="0">
                  <a:pos x="47" y="244"/>
                </a:cxn>
                <a:cxn ang="0">
                  <a:pos x="6" y="244"/>
                </a:cxn>
                <a:cxn ang="0">
                  <a:pos x="0" y="237"/>
                </a:cxn>
                <a:cxn ang="0">
                  <a:pos x="0" y="186"/>
                </a:cxn>
                <a:cxn ang="0">
                  <a:pos x="54" y="54"/>
                </a:cxn>
                <a:cxn ang="0">
                  <a:pos x="186" y="0"/>
                </a:cxn>
                <a:cxn ang="0">
                  <a:pos x="318" y="54"/>
                </a:cxn>
                <a:cxn ang="0">
                  <a:pos x="373" y="186"/>
                </a:cxn>
                <a:cxn ang="0">
                  <a:pos x="373" y="237"/>
                </a:cxn>
                <a:cxn ang="0">
                  <a:pos x="367" y="244"/>
                </a:cxn>
              </a:cxnLst>
              <a:rect l="0" t="0" r="r" b="b"/>
              <a:pathLst>
                <a:path w="373" h="244">
                  <a:moveTo>
                    <a:pt x="367" y="244"/>
                  </a:moveTo>
                  <a:cubicBezTo>
                    <a:pt x="325" y="244"/>
                    <a:pt x="325" y="244"/>
                    <a:pt x="325" y="244"/>
                  </a:cubicBezTo>
                  <a:cubicBezTo>
                    <a:pt x="322" y="244"/>
                    <a:pt x="319" y="241"/>
                    <a:pt x="319" y="237"/>
                  </a:cubicBezTo>
                  <a:cubicBezTo>
                    <a:pt x="319" y="186"/>
                    <a:pt x="319" y="186"/>
                    <a:pt x="319" y="186"/>
                  </a:cubicBezTo>
                  <a:cubicBezTo>
                    <a:pt x="319" y="150"/>
                    <a:pt x="304" y="117"/>
                    <a:pt x="280" y="93"/>
                  </a:cubicBezTo>
                  <a:cubicBezTo>
                    <a:pt x="256" y="69"/>
                    <a:pt x="223" y="54"/>
                    <a:pt x="186" y="54"/>
                  </a:cubicBezTo>
                  <a:cubicBezTo>
                    <a:pt x="150" y="54"/>
                    <a:pt x="117" y="69"/>
                    <a:pt x="93" y="93"/>
                  </a:cubicBezTo>
                  <a:cubicBezTo>
                    <a:pt x="69" y="117"/>
                    <a:pt x="54" y="150"/>
                    <a:pt x="54" y="186"/>
                  </a:cubicBezTo>
                  <a:cubicBezTo>
                    <a:pt x="54" y="237"/>
                    <a:pt x="54" y="237"/>
                    <a:pt x="54" y="237"/>
                  </a:cubicBezTo>
                  <a:cubicBezTo>
                    <a:pt x="54" y="241"/>
                    <a:pt x="51" y="244"/>
                    <a:pt x="47" y="244"/>
                  </a:cubicBezTo>
                  <a:cubicBezTo>
                    <a:pt x="6" y="244"/>
                    <a:pt x="6" y="244"/>
                    <a:pt x="6" y="244"/>
                  </a:cubicBezTo>
                  <a:cubicBezTo>
                    <a:pt x="3" y="244"/>
                    <a:pt x="0" y="241"/>
                    <a:pt x="0" y="237"/>
                  </a:cubicBezTo>
                  <a:cubicBezTo>
                    <a:pt x="0" y="186"/>
                    <a:pt x="0" y="186"/>
                    <a:pt x="0" y="186"/>
                  </a:cubicBezTo>
                  <a:cubicBezTo>
                    <a:pt x="0" y="135"/>
                    <a:pt x="21" y="88"/>
                    <a:pt x="54" y="54"/>
                  </a:cubicBezTo>
                  <a:cubicBezTo>
                    <a:pt x="88" y="21"/>
                    <a:pt x="135" y="0"/>
                    <a:pt x="186" y="0"/>
                  </a:cubicBezTo>
                  <a:cubicBezTo>
                    <a:pt x="238" y="0"/>
                    <a:pt x="285" y="21"/>
                    <a:pt x="318" y="54"/>
                  </a:cubicBezTo>
                  <a:cubicBezTo>
                    <a:pt x="352" y="88"/>
                    <a:pt x="373" y="135"/>
                    <a:pt x="373" y="186"/>
                  </a:cubicBezTo>
                  <a:cubicBezTo>
                    <a:pt x="373" y="237"/>
                    <a:pt x="373" y="237"/>
                    <a:pt x="373" y="237"/>
                  </a:cubicBezTo>
                  <a:cubicBezTo>
                    <a:pt x="373" y="241"/>
                    <a:pt x="370" y="244"/>
                    <a:pt x="367" y="244"/>
                  </a:cubicBezTo>
                </a:path>
              </a:pathLst>
            </a:custGeom>
            <a:grpFill/>
            <a:ln w="9525">
              <a:solidFill>
                <a:srgbClr val="FD349C"/>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8">
              <a:extLst>
                <a:ext uri="{FF2B5EF4-FFF2-40B4-BE49-F238E27FC236}">
                  <a16:creationId xmlns:a16="http://schemas.microsoft.com/office/drawing/2014/main" id="{00286E74-DE93-EC10-25AF-7D57ADE58471}"/>
                </a:ext>
              </a:extLst>
            </p:cNvPr>
            <p:cNvSpPr>
              <a:spLocks noEditPoints="1"/>
            </p:cNvSpPr>
            <p:nvPr/>
          </p:nvSpPr>
          <p:spPr bwMode="auto">
            <a:xfrm>
              <a:off x="2114" y="2158"/>
              <a:ext cx="976" cy="645"/>
            </a:xfrm>
            <a:custGeom>
              <a:avLst/>
              <a:gdLst/>
              <a:ahLst/>
              <a:cxnLst>
                <a:cxn ang="0">
                  <a:pos x="0" y="41"/>
                </a:cxn>
                <a:cxn ang="0">
                  <a:pos x="0" y="232"/>
                </a:cxn>
                <a:cxn ang="0">
                  <a:pos x="41" y="273"/>
                </a:cxn>
                <a:cxn ang="0">
                  <a:pos x="372" y="273"/>
                </a:cxn>
                <a:cxn ang="0">
                  <a:pos x="413" y="232"/>
                </a:cxn>
                <a:cxn ang="0">
                  <a:pos x="413" y="220"/>
                </a:cxn>
                <a:cxn ang="0">
                  <a:pos x="392" y="228"/>
                </a:cxn>
                <a:cxn ang="0">
                  <a:pos x="362" y="209"/>
                </a:cxn>
                <a:cxn ang="0">
                  <a:pos x="349" y="252"/>
                </a:cxn>
                <a:cxn ang="0">
                  <a:pos x="255" y="158"/>
                </a:cxn>
                <a:cxn ang="0">
                  <a:pos x="323" y="90"/>
                </a:cxn>
                <a:cxn ang="0">
                  <a:pos x="413" y="90"/>
                </a:cxn>
                <a:cxn ang="0">
                  <a:pos x="413" y="41"/>
                </a:cxn>
                <a:cxn ang="0">
                  <a:pos x="372" y="0"/>
                </a:cxn>
                <a:cxn ang="0">
                  <a:pos x="41" y="0"/>
                </a:cxn>
                <a:cxn ang="0">
                  <a:pos x="0" y="41"/>
                </a:cxn>
                <a:cxn ang="0">
                  <a:pos x="164" y="104"/>
                </a:cxn>
                <a:cxn ang="0">
                  <a:pos x="206" y="62"/>
                </a:cxn>
                <a:cxn ang="0">
                  <a:pos x="249" y="104"/>
                </a:cxn>
                <a:cxn ang="0">
                  <a:pos x="231" y="138"/>
                </a:cxn>
                <a:cxn ang="0">
                  <a:pos x="231" y="204"/>
                </a:cxn>
                <a:cxn ang="0">
                  <a:pos x="211" y="224"/>
                </a:cxn>
                <a:cxn ang="0">
                  <a:pos x="202" y="224"/>
                </a:cxn>
                <a:cxn ang="0">
                  <a:pos x="182" y="204"/>
                </a:cxn>
                <a:cxn ang="0">
                  <a:pos x="182" y="138"/>
                </a:cxn>
                <a:cxn ang="0">
                  <a:pos x="164" y="104"/>
                </a:cxn>
              </a:cxnLst>
              <a:rect l="0" t="0" r="r" b="b"/>
              <a:pathLst>
                <a:path w="413" h="273">
                  <a:moveTo>
                    <a:pt x="0" y="41"/>
                  </a:moveTo>
                  <a:cubicBezTo>
                    <a:pt x="0" y="232"/>
                    <a:pt x="0" y="232"/>
                    <a:pt x="0" y="232"/>
                  </a:cubicBezTo>
                  <a:cubicBezTo>
                    <a:pt x="0" y="255"/>
                    <a:pt x="18" y="273"/>
                    <a:pt x="41" y="273"/>
                  </a:cubicBezTo>
                  <a:cubicBezTo>
                    <a:pt x="372" y="273"/>
                    <a:pt x="372" y="273"/>
                    <a:pt x="372" y="273"/>
                  </a:cubicBezTo>
                  <a:cubicBezTo>
                    <a:pt x="394" y="273"/>
                    <a:pt x="413" y="255"/>
                    <a:pt x="413" y="232"/>
                  </a:cubicBezTo>
                  <a:cubicBezTo>
                    <a:pt x="413" y="220"/>
                    <a:pt x="413" y="220"/>
                    <a:pt x="413" y="220"/>
                  </a:cubicBezTo>
                  <a:cubicBezTo>
                    <a:pt x="407" y="225"/>
                    <a:pt x="400" y="228"/>
                    <a:pt x="392" y="228"/>
                  </a:cubicBezTo>
                  <a:cubicBezTo>
                    <a:pt x="385" y="228"/>
                    <a:pt x="371" y="225"/>
                    <a:pt x="362" y="209"/>
                  </a:cubicBezTo>
                  <a:cubicBezTo>
                    <a:pt x="349" y="252"/>
                    <a:pt x="349" y="252"/>
                    <a:pt x="349" y="252"/>
                  </a:cubicBezTo>
                  <a:cubicBezTo>
                    <a:pt x="255" y="158"/>
                    <a:pt x="255" y="158"/>
                    <a:pt x="255" y="158"/>
                  </a:cubicBezTo>
                  <a:cubicBezTo>
                    <a:pt x="323" y="90"/>
                    <a:pt x="323" y="90"/>
                    <a:pt x="323" y="90"/>
                  </a:cubicBezTo>
                  <a:cubicBezTo>
                    <a:pt x="413" y="90"/>
                    <a:pt x="413" y="90"/>
                    <a:pt x="413" y="90"/>
                  </a:cubicBezTo>
                  <a:cubicBezTo>
                    <a:pt x="413" y="41"/>
                    <a:pt x="413" y="41"/>
                    <a:pt x="413" y="41"/>
                  </a:cubicBezTo>
                  <a:cubicBezTo>
                    <a:pt x="413" y="18"/>
                    <a:pt x="394" y="0"/>
                    <a:pt x="372" y="0"/>
                  </a:cubicBezTo>
                  <a:cubicBezTo>
                    <a:pt x="41" y="0"/>
                    <a:pt x="41" y="0"/>
                    <a:pt x="41" y="0"/>
                  </a:cubicBezTo>
                  <a:cubicBezTo>
                    <a:pt x="18" y="0"/>
                    <a:pt x="0" y="18"/>
                    <a:pt x="0" y="41"/>
                  </a:cubicBezTo>
                  <a:moveTo>
                    <a:pt x="164" y="104"/>
                  </a:moveTo>
                  <a:cubicBezTo>
                    <a:pt x="164" y="80"/>
                    <a:pt x="183" y="62"/>
                    <a:pt x="206" y="62"/>
                  </a:cubicBezTo>
                  <a:cubicBezTo>
                    <a:pt x="230" y="62"/>
                    <a:pt x="249" y="80"/>
                    <a:pt x="249" y="104"/>
                  </a:cubicBezTo>
                  <a:cubicBezTo>
                    <a:pt x="249" y="118"/>
                    <a:pt x="242" y="130"/>
                    <a:pt x="231" y="138"/>
                  </a:cubicBezTo>
                  <a:cubicBezTo>
                    <a:pt x="231" y="204"/>
                    <a:pt x="231" y="204"/>
                    <a:pt x="231" y="204"/>
                  </a:cubicBezTo>
                  <a:cubicBezTo>
                    <a:pt x="231" y="215"/>
                    <a:pt x="222" y="224"/>
                    <a:pt x="211" y="224"/>
                  </a:cubicBezTo>
                  <a:cubicBezTo>
                    <a:pt x="202" y="224"/>
                    <a:pt x="202" y="224"/>
                    <a:pt x="202" y="224"/>
                  </a:cubicBezTo>
                  <a:cubicBezTo>
                    <a:pt x="191" y="224"/>
                    <a:pt x="182" y="215"/>
                    <a:pt x="182" y="204"/>
                  </a:cubicBezTo>
                  <a:cubicBezTo>
                    <a:pt x="182" y="138"/>
                    <a:pt x="182" y="138"/>
                    <a:pt x="182" y="138"/>
                  </a:cubicBezTo>
                  <a:cubicBezTo>
                    <a:pt x="171" y="130"/>
                    <a:pt x="164" y="118"/>
                    <a:pt x="164" y="104"/>
                  </a:cubicBezTo>
                </a:path>
              </a:pathLst>
            </a:custGeom>
            <a:grpFill/>
            <a:ln w="9525">
              <a:solidFill>
                <a:srgbClr val="FD349C"/>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1" name="Group 40">
            <a:extLst>
              <a:ext uri="{FF2B5EF4-FFF2-40B4-BE49-F238E27FC236}">
                <a16:creationId xmlns:a16="http://schemas.microsoft.com/office/drawing/2014/main" id="{17866A80-0A24-6896-454A-6D4C0F254B65}"/>
              </a:ext>
            </a:extLst>
          </p:cNvPr>
          <p:cNvGrpSpPr/>
          <p:nvPr/>
        </p:nvGrpSpPr>
        <p:grpSpPr>
          <a:xfrm>
            <a:off x="10201240" y="3696953"/>
            <a:ext cx="258840" cy="174936"/>
            <a:chOff x="4976712" y="3699133"/>
            <a:chExt cx="344588" cy="258404"/>
          </a:xfrm>
        </p:grpSpPr>
        <p:sp>
          <p:nvSpPr>
            <p:cNvPr id="37" name="Freeform 6">
              <a:extLst>
                <a:ext uri="{FF2B5EF4-FFF2-40B4-BE49-F238E27FC236}">
                  <a16:creationId xmlns:a16="http://schemas.microsoft.com/office/drawing/2014/main" id="{BC54D6D2-FD9F-1895-5810-44AE81CA513A}"/>
                </a:ext>
              </a:extLst>
            </p:cNvPr>
            <p:cNvSpPr>
              <a:spLocks noEditPoints="1"/>
            </p:cNvSpPr>
            <p:nvPr/>
          </p:nvSpPr>
          <p:spPr bwMode="auto">
            <a:xfrm>
              <a:off x="4976712" y="3699133"/>
              <a:ext cx="344588" cy="258404"/>
            </a:xfrm>
            <a:custGeom>
              <a:avLst/>
              <a:gdLst/>
              <a:ahLst/>
              <a:cxnLst>
                <a:cxn ang="0">
                  <a:pos x="26" y="269"/>
                </a:cxn>
                <a:cxn ang="0">
                  <a:pos x="949" y="269"/>
                </a:cxn>
                <a:cxn ang="0">
                  <a:pos x="973" y="293"/>
                </a:cxn>
                <a:cxn ang="0">
                  <a:pos x="901" y="707"/>
                </a:cxn>
                <a:cxn ang="0">
                  <a:pos x="877" y="731"/>
                </a:cxn>
                <a:cxn ang="0">
                  <a:pos x="98" y="731"/>
                </a:cxn>
                <a:cxn ang="0">
                  <a:pos x="74" y="707"/>
                </a:cxn>
                <a:cxn ang="0">
                  <a:pos x="2" y="293"/>
                </a:cxn>
                <a:cxn ang="0">
                  <a:pos x="26" y="269"/>
                </a:cxn>
                <a:cxn ang="0">
                  <a:pos x="153" y="236"/>
                </a:cxn>
                <a:cxn ang="0">
                  <a:pos x="74" y="236"/>
                </a:cxn>
                <a:cxn ang="0">
                  <a:pos x="74" y="99"/>
                </a:cxn>
                <a:cxn ang="0">
                  <a:pos x="98" y="75"/>
                </a:cxn>
                <a:cxn ang="0">
                  <a:pos x="280" y="75"/>
                </a:cxn>
                <a:cxn ang="0">
                  <a:pos x="310" y="99"/>
                </a:cxn>
                <a:cxn ang="0">
                  <a:pos x="329" y="147"/>
                </a:cxn>
                <a:cxn ang="0">
                  <a:pos x="343" y="143"/>
                </a:cxn>
                <a:cxn ang="0">
                  <a:pos x="798" y="0"/>
                </a:cxn>
                <a:cxn ang="0">
                  <a:pos x="837" y="149"/>
                </a:cxn>
                <a:cxn ang="0">
                  <a:pos x="877" y="149"/>
                </a:cxn>
                <a:cxn ang="0">
                  <a:pos x="901" y="173"/>
                </a:cxn>
                <a:cxn ang="0">
                  <a:pos x="901" y="236"/>
                </a:cxn>
                <a:cxn ang="0">
                  <a:pos x="826" y="236"/>
                </a:cxn>
                <a:cxn ang="0">
                  <a:pos x="803" y="149"/>
                </a:cxn>
                <a:cxn ang="0">
                  <a:pos x="774" y="40"/>
                </a:cxn>
                <a:cxn ang="0">
                  <a:pos x="153" y="236"/>
                </a:cxn>
              </a:cxnLst>
              <a:rect l="0" t="0" r="r" b="b"/>
              <a:pathLst>
                <a:path w="975" h="731">
                  <a:moveTo>
                    <a:pt x="26" y="269"/>
                  </a:moveTo>
                  <a:cubicBezTo>
                    <a:pt x="949" y="269"/>
                    <a:pt x="949" y="269"/>
                    <a:pt x="949" y="269"/>
                  </a:cubicBezTo>
                  <a:cubicBezTo>
                    <a:pt x="962" y="269"/>
                    <a:pt x="975" y="280"/>
                    <a:pt x="973" y="293"/>
                  </a:cubicBezTo>
                  <a:cubicBezTo>
                    <a:pt x="901" y="707"/>
                    <a:pt x="901" y="707"/>
                    <a:pt x="901" y="707"/>
                  </a:cubicBezTo>
                  <a:cubicBezTo>
                    <a:pt x="899" y="720"/>
                    <a:pt x="891" y="731"/>
                    <a:pt x="877" y="731"/>
                  </a:cubicBezTo>
                  <a:cubicBezTo>
                    <a:pt x="98" y="731"/>
                    <a:pt x="98" y="731"/>
                    <a:pt x="98" y="731"/>
                  </a:cubicBezTo>
                  <a:cubicBezTo>
                    <a:pt x="85" y="731"/>
                    <a:pt x="76" y="720"/>
                    <a:pt x="74" y="707"/>
                  </a:cubicBezTo>
                  <a:cubicBezTo>
                    <a:pt x="2" y="293"/>
                    <a:pt x="2" y="293"/>
                    <a:pt x="2" y="293"/>
                  </a:cubicBezTo>
                  <a:cubicBezTo>
                    <a:pt x="0" y="280"/>
                    <a:pt x="13" y="269"/>
                    <a:pt x="26" y="269"/>
                  </a:cubicBezTo>
                  <a:moveTo>
                    <a:pt x="153" y="236"/>
                  </a:moveTo>
                  <a:cubicBezTo>
                    <a:pt x="74" y="236"/>
                    <a:pt x="74" y="236"/>
                    <a:pt x="74" y="236"/>
                  </a:cubicBezTo>
                  <a:cubicBezTo>
                    <a:pt x="74" y="99"/>
                    <a:pt x="74" y="99"/>
                    <a:pt x="74" y="99"/>
                  </a:cubicBezTo>
                  <a:cubicBezTo>
                    <a:pt x="74" y="86"/>
                    <a:pt x="85" y="75"/>
                    <a:pt x="98" y="75"/>
                  </a:cubicBezTo>
                  <a:cubicBezTo>
                    <a:pt x="280" y="75"/>
                    <a:pt x="280" y="75"/>
                    <a:pt x="280" y="75"/>
                  </a:cubicBezTo>
                  <a:cubicBezTo>
                    <a:pt x="298" y="75"/>
                    <a:pt x="306" y="87"/>
                    <a:pt x="310" y="99"/>
                  </a:cubicBezTo>
                  <a:cubicBezTo>
                    <a:pt x="329" y="147"/>
                    <a:pt x="329" y="147"/>
                    <a:pt x="329" y="147"/>
                  </a:cubicBezTo>
                  <a:cubicBezTo>
                    <a:pt x="343" y="143"/>
                    <a:pt x="343" y="143"/>
                    <a:pt x="343" y="143"/>
                  </a:cubicBezTo>
                  <a:cubicBezTo>
                    <a:pt x="798" y="0"/>
                    <a:pt x="798" y="0"/>
                    <a:pt x="798" y="0"/>
                  </a:cubicBezTo>
                  <a:cubicBezTo>
                    <a:pt x="837" y="149"/>
                    <a:pt x="837" y="149"/>
                    <a:pt x="837" y="149"/>
                  </a:cubicBezTo>
                  <a:cubicBezTo>
                    <a:pt x="877" y="149"/>
                    <a:pt x="877" y="149"/>
                    <a:pt x="877" y="149"/>
                  </a:cubicBezTo>
                  <a:cubicBezTo>
                    <a:pt x="891" y="149"/>
                    <a:pt x="901" y="160"/>
                    <a:pt x="901" y="173"/>
                  </a:cubicBezTo>
                  <a:cubicBezTo>
                    <a:pt x="901" y="236"/>
                    <a:pt x="901" y="236"/>
                    <a:pt x="901" y="236"/>
                  </a:cubicBezTo>
                  <a:cubicBezTo>
                    <a:pt x="826" y="236"/>
                    <a:pt x="826" y="236"/>
                    <a:pt x="826" y="236"/>
                  </a:cubicBezTo>
                  <a:cubicBezTo>
                    <a:pt x="803" y="149"/>
                    <a:pt x="803" y="149"/>
                    <a:pt x="803" y="149"/>
                  </a:cubicBezTo>
                  <a:cubicBezTo>
                    <a:pt x="774" y="40"/>
                    <a:pt x="774" y="40"/>
                    <a:pt x="774" y="40"/>
                  </a:cubicBezTo>
                  <a:lnTo>
                    <a:pt x="153" y="236"/>
                  </a:lnTo>
                  <a:close/>
                </a:path>
              </a:pathLst>
            </a:custGeom>
            <a:noFill/>
            <a:ln w="9525">
              <a:solidFill>
                <a:srgbClr val="FD349C"/>
              </a:solid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40" name="Group 39">
              <a:extLst>
                <a:ext uri="{FF2B5EF4-FFF2-40B4-BE49-F238E27FC236}">
                  <a16:creationId xmlns:a16="http://schemas.microsoft.com/office/drawing/2014/main" id="{F3FF0287-5D87-81B0-24D7-29A820AAA80F}"/>
                </a:ext>
              </a:extLst>
            </p:cNvPr>
            <p:cNvGrpSpPr/>
            <p:nvPr/>
          </p:nvGrpSpPr>
          <p:grpSpPr>
            <a:xfrm>
              <a:off x="5099400" y="3822171"/>
              <a:ext cx="99211" cy="113384"/>
              <a:chOff x="2390935" y="2667698"/>
              <a:chExt cx="216628" cy="247576"/>
            </a:xfrm>
          </p:grpSpPr>
          <p:sp>
            <p:nvSpPr>
              <p:cNvPr id="38" name="Oval 23">
                <a:extLst>
                  <a:ext uri="{FF2B5EF4-FFF2-40B4-BE49-F238E27FC236}">
                    <a16:creationId xmlns:a16="http://schemas.microsoft.com/office/drawing/2014/main" id="{EF00C27F-A9F5-4637-BE56-48C73D3D9061}"/>
                  </a:ext>
                </a:extLst>
              </p:cNvPr>
              <p:cNvSpPr>
                <a:spLocks noChangeArrowheads="1"/>
              </p:cNvSpPr>
              <p:nvPr/>
            </p:nvSpPr>
            <p:spPr bwMode="auto">
              <a:xfrm>
                <a:off x="2446902" y="2667698"/>
                <a:ext cx="104693" cy="129055"/>
              </a:xfrm>
              <a:prstGeom prst="ellipse">
                <a:avLst/>
              </a:prstGeom>
              <a:noFill/>
              <a:ln w="9525">
                <a:solidFill>
                  <a:srgbClr val="FD349C"/>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24">
                <a:extLst>
                  <a:ext uri="{FF2B5EF4-FFF2-40B4-BE49-F238E27FC236}">
                    <a16:creationId xmlns:a16="http://schemas.microsoft.com/office/drawing/2014/main" id="{D2D16AB9-5661-80DA-9134-6A382BF8BD03}"/>
                  </a:ext>
                </a:extLst>
              </p:cNvPr>
              <p:cNvSpPr>
                <a:spLocks/>
              </p:cNvSpPr>
              <p:nvPr/>
            </p:nvSpPr>
            <p:spPr bwMode="auto">
              <a:xfrm>
                <a:off x="2390935" y="2806630"/>
                <a:ext cx="216628" cy="108644"/>
              </a:xfrm>
              <a:custGeom>
                <a:avLst/>
                <a:gdLst/>
                <a:ahLst/>
                <a:cxnLst>
                  <a:cxn ang="0">
                    <a:pos x="69" y="70"/>
                  </a:cxn>
                  <a:cxn ang="0">
                    <a:pos x="139" y="52"/>
                  </a:cxn>
                  <a:cxn ang="0">
                    <a:pos x="137" y="23"/>
                  </a:cxn>
                  <a:cxn ang="0">
                    <a:pos x="117" y="5"/>
                  </a:cxn>
                  <a:cxn ang="0">
                    <a:pos x="116" y="5"/>
                  </a:cxn>
                  <a:cxn ang="0">
                    <a:pos x="113" y="4"/>
                  </a:cxn>
                  <a:cxn ang="0">
                    <a:pos x="24" y="4"/>
                  </a:cxn>
                  <a:cxn ang="0">
                    <a:pos x="22" y="5"/>
                  </a:cxn>
                  <a:cxn ang="0">
                    <a:pos x="22" y="5"/>
                  </a:cxn>
                  <a:cxn ang="0">
                    <a:pos x="2" y="23"/>
                  </a:cxn>
                  <a:cxn ang="0">
                    <a:pos x="0" y="52"/>
                  </a:cxn>
                  <a:cxn ang="0">
                    <a:pos x="69" y="70"/>
                  </a:cxn>
                </a:cxnLst>
                <a:rect l="0" t="0" r="r" b="b"/>
                <a:pathLst>
                  <a:path w="139" h="70">
                    <a:moveTo>
                      <a:pt x="69" y="70"/>
                    </a:moveTo>
                    <a:cubicBezTo>
                      <a:pt x="94" y="70"/>
                      <a:pt x="118" y="63"/>
                      <a:pt x="139" y="52"/>
                    </a:cubicBezTo>
                    <a:cubicBezTo>
                      <a:pt x="137" y="23"/>
                      <a:pt x="137" y="23"/>
                      <a:pt x="137" y="23"/>
                    </a:cubicBezTo>
                    <a:cubicBezTo>
                      <a:pt x="136" y="12"/>
                      <a:pt x="127" y="4"/>
                      <a:pt x="117" y="5"/>
                    </a:cubicBezTo>
                    <a:cubicBezTo>
                      <a:pt x="116" y="5"/>
                      <a:pt x="116" y="5"/>
                      <a:pt x="116" y="5"/>
                    </a:cubicBezTo>
                    <a:cubicBezTo>
                      <a:pt x="115" y="5"/>
                      <a:pt x="114" y="4"/>
                      <a:pt x="113" y="4"/>
                    </a:cubicBezTo>
                    <a:cubicBezTo>
                      <a:pt x="83" y="0"/>
                      <a:pt x="54" y="0"/>
                      <a:pt x="24" y="4"/>
                    </a:cubicBezTo>
                    <a:cubicBezTo>
                      <a:pt x="23" y="4"/>
                      <a:pt x="23" y="4"/>
                      <a:pt x="22" y="5"/>
                    </a:cubicBezTo>
                    <a:cubicBezTo>
                      <a:pt x="22" y="5"/>
                      <a:pt x="22" y="5"/>
                      <a:pt x="22" y="5"/>
                    </a:cubicBezTo>
                    <a:cubicBezTo>
                      <a:pt x="12" y="4"/>
                      <a:pt x="3" y="12"/>
                      <a:pt x="2" y="23"/>
                    </a:cubicBezTo>
                    <a:cubicBezTo>
                      <a:pt x="0" y="52"/>
                      <a:pt x="0" y="52"/>
                      <a:pt x="0" y="52"/>
                    </a:cubicBezTo>
                    <a:cubicBezTo>
                      <a:pt x="20" y="63"/>
                      <a:pt x="44" y="70"/>
                      <a:pt x="69" y="70"/>
                    </a:cubicBezTo>
                  </a:path>
                </a:pathLst>
              </a:custGeom>
              <a:noFill/>
              <a:ln w="9525">
                <a:solidFill>
                  <a:srgbClr val="FD349C"/>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cxnSp>
        <p:nvCxnSpPr>
          <p:cNvPr id="42" name="Straight Arrow Connector 41">
            <a:extLst>
              <a:ext uri="{FF2B5EF4-FFF2-40B4-BE49-F238E27FC236}">
                <a16:creationId xmlns:a16="http://schemas.microsoft.com/office/drawing/2014/main" id="{7B18A4CE-792F-C18D-FF54-98FFC9E3D91A}"/>
              </a:ext>
            </a:extLst>
          </p:cNvPr>
          <p:cNvCxnSpPr>
            <a:cxnSpLocks/>
          </p:cNvCxnSpPr>
          <p:nvPr/>
        </p:nvCxnSpPr>
        <p:spPr>
          <a:xfrm flipH="1">
            <a:off x="2413483" y="3194700"/>
            <a:ext cx="1313150" cy="0"/>
          </a:xfrm>
          <a:prstGeom prst="straightConnector1">
            <a:avLst/>
          </a:prstGeom>
          <a:ln w="12700">
            <a:solidFill>
              <a:srgbClr val="FD349C"/>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1CD410F-7ABD-640D-A37B-F5E27CCE0612}"/>
              </a:ext>
            </a:extLst>
          </p:cNvPr>
          <p:cNvCxnSpPr>
            <a:cxnSpLocks/>
          </p:cNvCxnSpPr>
          <p:nvPr/>
        </p:nvCxnSpPr>
        <p:spPr>
          <a:xfrm>
            <a:off x="3726633" y="3207495"/>
            <a:ext cx="0" cy="472993"/>
          </a:xfrm>
          <a:prstGeom prst="straightConnector1">
            <a:avLst/>
          </a:prstGeom>
          <a:ln w="12700">
            <a:solidFill>
              <a:srgbClr val="FD349C"/>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52C99AB-F076-E36A-74C1-BE5585D8F287}"/>
              </a:ext>
            </a:extLst>
          </p:cNvPr>
          <p:cNvCxnSpPr>
            <a:cxnSpLocks/>
          </p:cNvCxnSpPr>
          <p:nvPr/>
        </p:nvCxnSpPr>
        <p:spPr>
          <a:xfrm>
            <a:off x="9367816" y="3769574"/>
            <a:ext cx="627784" cy="0"/>
          </a:xfrm>
          <a:prstGeom prst="straightConnector1">
            <a:avLst/>
          </a:prstGeom>
          <a:ln w="12700">
            <a:solidFill>
              <a:srgbClr val="FD349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4712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7C4C2-5194-8CF8-6095-B92E1457AFBA}"/>
              </a:ext>
            </a:extLst>
          </p:cNvPr>
          <p:cNvSpPr>
            <a:spLocks noGrp="1"/>
          </p:cNvSpPr>
          <p:nvPr>
            <p:ph type="title"/>
          </p:nvPr>
        </p:nvSpPr>
        <p:spPr/>
        <p:txBody>
          <a:bodyPr/>
          <a:lstStyle/>
          <a:p>
            <a:r>
              <a:rPr lang="en-US" dirty="0"/>
              <a:t>Azure AD Architecture</a:t>
            </a:r>
          </a:p>
        </p:txBody>
      </p:sp>
      <p:sp>
        <p:nvSpPr>
          <p:cNvPr id="32" name="Cylinder 31">
            <a:extLst>
              <a:ext uri="{FF2B5EF4-FFF2-40B4-BE49-F238E27FC236}">
                <a16:creationId xmlns:a16="http://schemas.microsoft.com/office/drawing/2014/main" id="{6124EE4B-E845-B6F4-17E3-9C7B608A1B38}"/>
              </a:ext>
            </a:extLst>
          </p:cNvPr>
          <p:cNvSpPr/>
          <p:nvPr/>
        </p:nvSpPr>
        <p:spPr>
          <a:xfrm>
            <a:off x="837500" y="2475589"/>
            <a:ext cx="2025500" cy="2849952"/>
          </a:xfrm>
          <a:prstGeom prst="can">
            <a:avLst>
              <a:gd name="adj" fmla="val 15540"/>
            </a:avLst>
          </a:prstGeom>
          <a:solidFill>
            <a:srgbClr val="ACEA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grpSp>
        <p:nvGrpSpPr>
          <p:cNvPr id="79" name="Group 78">
            <a:extLst>
              <a:ext uri="{FF2B5EF4-FFF2-40B4-BE49-F238E27FC236}">
                <a16:creationId xmlns:a16="http://schemas.microsoft.com/office/drawing/2014/main" id="{12FEF660-2D78-DBFA-2EAB-DBA2536EEFC6}"/>
              </a:ext>
            </a:extLst>
          </p:cNvPr>
          <p:cNvGrpSpPr/>
          <p:nvPr/>
        </p:nvGrpSpPr>
        <p:grpSpPr>
          <a:xfrm>
            <a:off x="893353" y="3526697"/>
            <a:ext cx="1889855" cy="1812367"/>
            <a:chOff x="6048375" y="4943210"/>
            <a:chExt cx="1499776" cy="1654925"/>
          </a:xfrm>
        </p:grpSpPr>
        <p:pic>
          <p:nvPicPr>
            <p:cNvPr id="76" name="Picture 75">
              <a:extLst>
                <a:ext uri="{FF2B5EF4-FFF2-40B4-BE49-F238E27FC236}">
                  <a16:creationId xmlns:a16="http://schemas.microsoft.com/office/drawing/2014/main" id="{E35898BA-3CD6-A4A8-C234-F96F2D9A06DA}"/>
                </a:ext>
              </a:extLst>
            </p:cNvPr>
            <p:cNvPicPr>
              <a:picLocks noChangeAspect="1"/>
            </p:cNvPicPr>
            <p:nvPr/>
          </p:nvPicPr>
          <p:blipFill>
            <a:blip r:embed="rId3">
              <a:clrChange>
                <a:clrFrom>
                  <a:srgbClr val="F4F5FE"/>
                </a:clrFrom>
                <a:clrTo>
                  <a:srgbClr val="F4F5FE">
                    <a:alpha val="0"/>
                  </a:srgbClr>
                </a:clrTo>
              </a:clrChange>
              <a:duotone>
                <a:schemeClr val="accent3">
                  <a:shade val="45000"/>
                  <a:satMod val="135000"/>
                </a:schemeClr>
                <a:prstClr val="white"/>
              </a:duotone>
            </a:blip>
            <a:stretch>
              <a:fillRect/>
            </a:stretch>
          </p:blipFill>
          <p:spPr>
            <a:xfrm>
              <a:off x="6048375" y="4943210"/>
              <a:ext cx="1499776" cy="1654925"/>
            </a:xfrm>
            <a:prstGeom prst="rect">
              <a:avLst/>
            </a:prstGeom>
          </p:spPr>
        </p:pic>
        <p:sp>
          <p:nvSpPr>
            <p:cNvPr id="78" name="Rectangle 77">
              <a:extLst>
                <a:ext uri="{FF2B5EF4-FFF2-40B4-BE49-F238E27FC236}">
                  <a16:creationId xmlns:a16="http://schemas.microsoft.com/office/drawing/2014/main" id="{8D876111-B3BC-5E77-6A09-BD9CAB74A892}"/>
                </a:ext>
              </a:extLst>
            </p:cNvPr>
            <p:cNvSpPr/>
            <p:nvPr/>
          </p:nvSpPr>
          <p:spPr>
            <a:xfrm>
              <a:off x="6315075" y="5314950"/>
              <a:ext cx="1038225" cy="932327"/>
            </a:xfrm>
            <a:prstGeom prst="rect">
              <a:avLst/>
            </a:prstGeom>
            <a:solidFill>
              <a:srgbClr val="DCDFE3"/>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grpSp>
      <p:sp>
        <p:nvSpPr>
          <p:cNvPr id="35" name="Rectangle 34">
            <a:extLst>
              <a:ext uri="{FF2B5EF4-FFF2-40B4-BE49-F238E27FC236}">
                <a16:creationId xmlns:a16="http://schemas.microsoft.com/office/drawing/2014/main" id="{5BC9A815-4204-7392-62D3-E8839741D47F}"/>
              </a:ext>
            </a:extLst>
          </p:cNvPr>
          <p:cNvSpPr/>
          <p:nvPr/>
        </p:nvSpPr>
        <p:spPr>
          <a:xfrm>
            <a:off x="724772" y="1552593"/>
            <a:ext cx="5558173" cy="4016000"/>
          </a:xfrm>
          <a:prstGeom prst="rect">
            <a:avLst/>
          </a:prstGeom>
          <a:noFill/>
          <a:ln>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21" name="Flowchart: Preparation 20">
            <a:extLst>
              <a:ext uri="{FF2B5EF4-FFF2-40B4-BE49-F238E27FC236}">
                <a16:creationId xmlns:a16="http://schemas.microsoft.com/office/drawing/2014/main" id="{53E99BE4-3063-DDA9-7CD5-E3AD9375E2F8}"/>
              </a:ext>
            </a:extLst>
          </p:cNvPr>
          <p:cNvSpPr/>
          <p:nvPr/>
        </p:nvSpPr>
        <p:spPr>
          <a:xfrm>
            <a:off x="3603329" y="2975938"/>
            <a:ext cx="2262674" cy="400193"/>
          </a:xfrm>
          <a:prstGeom prst="flowChartPreparation">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b="1" dirty="0">
                <a:solidFill>
                  <a:schemeClr val="bg1"/>
                </a:solidFill>
              </a:rPr>
              <a:t>Azure AD Connector</a:t>
            </a:r>
          </a:p>
        </p:txBody>
      </p:sp>
      <p:sp>
        <p:nvSpPr>
          <p:cNvPr id="25" name="Rectangle: Rounded Corners 24">
            <a:extLst>
              <a:ext uri="{FF2B5EF4-FFF2-40B4-BE49-F238E27FC236}">
                <a16:creationId xmlns:a16="http://schemas.microsoft.com/office/drawing/2014/main" id="{96A3FF84-57BB-A682-C68E-9C4FF0A1B598}"/>
              </a:ext>
            </a:extLst>
          </p:cNvPr>
          <p:cNvSpPr/>
          <p:nvPr/>
        </p:nvSpPr>
        <p:spPr>
          <a:xfrm>
            <a:off x="3726633" y="4927767"/>
            <a:ext cx="1960941" cy="303235"/>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b="1" dirty="0">
                <a:solidFill>
                  <a:schemeClr val="bg1"/>
                </a:solidFill>
              </a:rPr>
              <a:t>Job Scheduler</a:t>
            </a:r>
          </a:p>
        </p:txBody>
      </p:sp>
      <p:pic>
        <p:nvPicPr>
          <p:cNvPr id="31" name="Picture 30">
            <a:extLst>
              <a:ext uri="{FF2B5EF4-FFF2-40B4-BE49-F238E27FC236}">
                <a16:creationId xmlns:a16="http://schemas.microsoft.com/office/drawing/2014/main" id="{4D910926-0542-8FB1-D931-BBBBCBB52082}"/>
              </a:ext>
            </a:extLst>
          </p:cNvPr>
          <p:cNvPicPr>
            <a:picLocks noChangeAspect="1"/>
          </p:cNvPicPr>
          <p:nvPr/>
        </p:nvPicPr>
        <p:blipFill>
          <a:blip r:embed="rId4"/>
          <a:stretch>
            <a:fillRect/>
          </a:stretch>
        </p:blipFill>
        <p:spPr>
          <a:xfrm>
            <a:off x="2365596" y="1584079"/>
            <a:ext cx="1995591" cy="643739"/>
          </a:xfrm>
          <a:prstGeom prst="rect">
            <a:avLst/>
          </a:prstGeom>
        </p:spPr>
      </p:pic>
      <p:sp>
        <p:nvSpPr>
          <p:cNvPr id="12" name="TextBox 11">
            <a:extLst>
              <a:ext uri="{FF2B5EF4-FFF2-40B4-BE49-F238E27FC236}">
                <a16:creationId xmlns:a16="http://schemas.microsoft.com/office/drawing/2014/main" id="{CF9D6E21-EF1E-0E36-C306-EB99172D86C1}"/>
              </a:ext>
            </a:extLst>
          </p:cNvPr>
          <p:cNvSpPr txBox="1"/>
          <p:nvPr/>
        </p:nvSpPr>
        <p:spPr>
          <a:xfrm>
            <a:off x="1162223" y="2558720"/>
            <a:ext cx="1414717" cy="214163"/>
          </a:xfrm>
          <a:prstGeom prst="rect">
            <a:avLst/>
          </a:prstGeom>
        </p:spPr>
        <p:txBody>
          <a:bodyPr vert="horz" wrap="square" lIns="0" tIns="0" rIns="0" bIns="0" rtlCol="0" anchor="t" anchorCtr="0">
            <a:noAutofit/>
          </a:bodyPr>
          <a:lstStyle/>
          <a:p>
            <a:pPr algn="ctr">
              <a:spcAft>
                <a:spcPts val="600"/>
              </a:spcAft>
            </a:pPr>
            <a:r>
              <a:rPr lang="en-US" sz="1050" b="1" dirty="0">
                <a:solidFill>
                  <a:schemeClr val="tx2"/>
                </a:solidFill>
              </a:rPr>
              <a:t>Identity Repository</a:t>
            </a:r>
          </a:p>
        </p:txBody>
      </p:sp>
      <p:grpSp>
        <p:nvGrpSpPr>
          <p:cNvPr id="34" name="Group 33">
            <a:extLst>
              <a:ext uri="{FF2B5EF4-FFF2-40B4-BE49-F238E27FC236}">
                <a16:creationId xmlns:a16="http://schemas.microsoft.com/office/drawing/2014/main" id="{FC57D96C-CBF0-0D53-90EA-1B090F558042}"/>
              </a:ext>
            </a:extLst>
          </p:cNvPr>
          <p:cNvGrpSpPr/>
          <p:nvPr/>
        </p:nvGrpSpPr>
        <p:grpSpPr>
          <a:xfrm>
            <a:off x="1334905" y="2943707"/>
            <a:ext cx="1030691" cy="464656"/>
            <a:chOff x="6591752" y="2794665"/>
            <a:chExt cx="1162050" cy="523875"/>
          </a:xfrm>
        </p:grpSpPr>
        <p:sp>
          <p:nvSpPr>
            <p:cNvPr id="14" name="Rectangle: Rounded Corners 13">
              <a:extLst>
                <a:ext uri="{FF2B5EF4-FFF2-40B4-BE49-F238E27FC236}">
                  <a16:creationId xmlns:a16="http://schemas.microsoft.com/office/drawing/2014/main" id="{1B1E9C26-78E6-04C5-AC07-F52D2619D56F}"/>
                </a:ext>
              </a:extLst>
            </p:cNvPr>
            <p:cNvSpPr/>
            <p:nvPr/>
          </p:nvSpPr>
          <p:spPr>
            <a:xfrm>
              <a:off x="6591752" y="2794665"/>
              <a:ext cx="1162050" cy="523875"/>
            </a:xfrm>
            <a:prstGeom prst="roundRect">
              <a:avLst/>
            </a:prstGeom>
            <a:solidFill>
              <a:srgbClr val="E5E5E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15" name="TextBox 14">
              <a:extLst>
                <a:ext uri="{FF2B5EF4-FFF2-40B4-BE49-F238E27FC236}">
                  <a16:creationId xmlns:a16="http://schemas.microsoft.com/office/drawing/2014/main" id="{C421A824-1C76-7DEA-0FD4-825632E0ED27}"/>
                </a:ext>
              </a:extLst>
            </p:cNvPr>
            <p:cNvSpPr txBox="1"/>
            <p:nvPr/>
          </p:nvSpPr>
          <p:spPr>
            <a:xfrm>
              <a:off x="6987295" y="2987787"/>
              <a:ext cx="754216" cy="211047"/>
            </a:xfrm>
            <a:prstGeom prst="rect">
              <a:avLst/>
            </a:prstGeom>
          </p:spPr>
          <p:txBody>
            <a:bodyPr vert="horz" wrap="square" lIns="0" tIns="0" rIns="0" bIns="0" rtlCol="0" anchor="t" anchorCtr="0">
              <a:noAutofit/>
            </a:bodyPr>
            <a:lstStyle/>
            <a:p>
              <a:pPr algn="ctr">
                <a:spcAft>
                  <a:spcPts val="600"/>
                </a:spcAft>
              </a:pPr>
              <a:r>
                <a:rPr lang="en-US" sz="1000" b="1" dirty="0">
                  <a:solidFill>
                    <a:schemeClr val="tx2"/>
                  </a:solidFill>
                </a:rPr>
                <a:t>Users</a:t>
              </a:r>
              <a:endParaRPr lang="en-US" sz="1100" b="1" dirty="0">
                <a:solidFill>
                  <a:schemeClr val="tx2"/>
                </a:solidFill>
              </a:endParaRPr>
            </a:p>
          </p:txBody>
        </p:sp>
        <p:grpSp>
          <p:nvGrpSpPr>
            <p:cNvPr id="20" name="Group 19">
              <a:extLst>
                <a:ext uri="{FF2B5EF4-FFF2-40B4-BE49-F238E27FC236}">
                  <a16:creationId xmlns:a16="http://schemas.microsoft.com/office/drawing/2014/main" id="{DAA77F4C-3EB2-742D-77F7-5201383D5F9E}"/>
                </a:ext>
              </a:extLst>
            </p:cNvPr>
            <p:cNvGrpSpPr/>
            <p:nvPr/>
          </p:nvGrpSpPr>
          <p:grpSpPr>
            <a:xfrm>
              <a:off x="6830672" y="2927846"/>
              <a:ext cx="168914" cy="257512"/>
              <a:chOff x="2469199" y="2341781"/>
              <a:chExt cx="376240" cy="573583"/>
            </a:xfrm>
            <a:solidFill>
              <a:srgbClr val="FD349C"/>
            </a:solidFill>
          </p:grpSpPr>
          <p:sp>
            <p:nvSpPr>
              <p:cNvPr id="16" name="Oval 87">
                <a:extLst>
                  <a:ext uri="{FF2B5EF4-FFF2-40B4-BE49-F238E27FC236}">
                    <a16:creationId xmlns:a16="http://schemas.microsoft.com/office/drawing/2014/main" id="{916D54AD-007E-253A-4893-7532D4DD1FFC}"/>
                  </a:ext>
                </a:extLst>
              </p:cNvPr>
              <p:cNvSpPr>
                <a:spLocks noChangeArrowheads="1"/>
              </p:cNvSpPr>
              <p:nvPr/>
            </p:nvSpPr>
            <p:spPr bwMode="auto">
              <a:xfrm>
                <a:off x="2523951" y="2341781"/>
                <a:ext cx="266735" cy="26702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88">
                <a:extLst>
                  <a:ext uri="{FF2B5EF4-FFF2-40B4-BE49-F238E27FC236}">
                    <a16:creationId xmlns:a16="http://schemas.microsoft.com/office/drawing/2014/main" id="{BD3F9A8C-E344-D1B9-699E-D466CA0B0956}"/>
                  </a:ext>
                </a:extLst>
              </p:cNvPr>
              <p:cNvSpPr>
                <a:spLocks/>
              </p:cNvSpPr>
              <p:nvPr/>
            </p:nvSpPr>
            <p:spPr bwMode="auto">
              <a:xfrm>
                <a:off x="2469199" y="2642773"/>
                <a:ext cx="376240" cy="272591"/>
              </a:xfrm>
              <a:custGeom>
                <a:avLst/>
                <a:gdLst/>
                <a:ahLst/>
                <a:cxnLst>
                  <a:cxn ang="0">
                    <a:pos x="60" y="394"/>
                  </a:cxn>
                  <a:cxn ang="0">
                    <a:pos x="485" y="394"/>
                  </a:cxn>
                  <a:cxn ang="0">
                    <a:pos x="532" y="127"/>
                  </a:cxn>
                  <a:cxn ang="0">
                    <a:pos x="474" y="11"/>
                  </a:cxn>
                  <a:cxn ang="0">
                    <a:pos x="393" y="0"/>
                  </a:cxn>
                  <a:cxn ang="0">
                    <a:pos x="272" y="115"/>
                  </a:cxn>
                  <a:cxn ang="0">
                    <a:pos x="155" y="3"/>
                  </a:cxn>
                  <a:cxn ang="0">
                    <a:pos x="74" y="11"/>
                  </a:cxn>
                  <a:cxn ang="0">
                    <a:pos x="13" y="123"/>
                  </a:cxn>
                  <a:cxn ang="0">
                    <a:pos x="60" y="394"/>
                  </a:cxn>
                </a:cxnLst>
                <a:rect l="0" t="0" r="r" b="b"/>
                <a:pathLst>
                  <a:path w="544" h="394">
                    <a:moveTo>
                      <a:pt x="60" y="394"/>
                    </a:moveTo>
                    <a:cubicBezTo>
                      <a:pt x="485" y="394"/>
                      <a:pt x="485" y="394"/>
                      <a:pt x="485" y="394"/>
                    </a:cubicBezTo>
                    <a:cubicBezTo>
                      <a:pt x="500" y="300"/>
                      <a:pt x="514" y="207"/>
                      <a:pt x="532" y="127"/>
                    </a:cubicBezTo>
                    <a:cubicBezTo>
                      <a:pt x="544" y="68"/>
                      <a:pt x="516" y="20"/>
                      <a:pt x="474" y="11"/>
                    </a:cubicBezTo>
                    <a:cubicBezTo>
                      <a:pt x="462" y="9"/>
                      <a:pt x="405" y="2"/>
                      <a:pt x="393" y="0"/>
                    </a:cubicBezTo>
                    <a:cubicBezTo>
                      <a:pt x="272" y="115"/>
                      <a:pt x="272" y="115"/>
                      <a:pt x="272" y="115"/>
                    </a:cubicBezTo>
                    <a:cubicBezTo>
                      <a:pt x="155" y="3"/>
                      <a:pt x="155" y="3"/>
                      <a:pt x="155" y="3"/>
                    </a:cubicBezTo>
                    <a:cubicBezTo>
                      <a:pt x="144" y="5"/>
                      <a:pt x="85" y="9"/>
                      <a:pt x="74" y="11"/>
                    </a:cubicBezTo>
                    <a:cubicBezTo>
                      <a:pt x="32" y="19"/>
                      <a:pt x="0" y="65"/>
                      <a:pt x="13" y="123"/>
                    </a:cubicBezTo>
                    <a:cubicBezTo>
                      <a:pt x="30" y="205"/>
                      <a:pt x="44" y="299"/>
                      <a:pt x="60" y="39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56" name="Group 55">
            <a:extLst>
              <a:ext uri="{FF2B5EF4-FFF2-40B4-BE49-F238E27FC236}">
                <a16:creationId xmlns:a16="http://schemas.microsoft.com/office/drawing/2014/main" id="{40BBB23B-5DEB-6A8B-FC4D-B1BF0CBFDADC}"/>
              </a:ext>
            </a:extLst>
          </p:cNvPr>
          <p:cNvGrpSpPr/>
          <p:nvPr/>
        </p:nvGrpSpPr>
        <p:grpSpPr>
          <a:xfrm>
            <a:off x="1229420" y="4096314"/>
            <a:ext cx="1277970" cy="915883"/>
            <a:chOff x="6475403" y="2739542"/>
            <a:chExt cx="1409575" cy="828174"/>
          </a:xfrm>
        </p:grpSpPr>
        <p:sp>
          <p:nvSpPr>
            <p:cNvPr id="57" name="Rectangle: Rounded Corners 56">
              <a:extLst>
                <a:ext uri="{FF2B5EF4-FFF2-40B4-BE49-F238E27FC236}">
                  <a16:creationId xmlns:a16="http://schemas.microsoft.com/office/drawing/2014/main" id="{52E29E3F-65BB-F377-84B0-5410E4C06EBC}"/>
                </a:ext>
              </a:extLst>
            </p:cNvPr>
            <p:cNvSpPr/>
            <p:nvPr/>
          </p:nvSpPr>
          <p:spPr>
            <a:xfrm>
              <a:off x="6475403" y="2739542"/>
              <a:ext cx="1409575" cy="828174"/>
            </a:xfrm>
            <a:prstGeom prst="roundRect">
              <a:avLst/>
            </a:prstGeom>
            <a:solidFill>
              <a:srgbClr val="1E49E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400" dirty="0" err="1">
                <a:solidFill>
                  <a:schemeClr val="bg1"/>
                </a:solidFill>
              </a:endParaRPr>
            </a:p>
          </p:txBody>
        </p:sp>
        <p:sp>
          <p:nvSpPr>
            <p:cNvPr id="58" name="TextBox 57">
              <a:extLst>
                <a:ext uri="{FF2B5EF4-FFF2-40B4-BE49-F238E27FC236}">
                  <a16:creationId xmlns:a16="http://schemas.microsoft.com/office/drawing/2014/main" id="{24F1BEE8-BBAD-3A48-DFD4-2F920C674E8D}"/>
                </a:ext>
              </a:extLst>
            </p:cNvPr>
            <p:cNvSpPr txBox="1"/>
            <p:nvPr/>
          </p:nvSpPr>
          <p:spPr>
            <a:xfrm>
              <a:off x="6591752" y="2785421"/>
              <a:ext cx="1162049" cy="211047"/>
            </a:xfrm>
            <a:prstGeom prst="rect">
              <a:avLst/>
            </a:prstGeom>
          </p:spPr>
          <p:txBody>
            <a:bodyPr vert="horz" wrap="square" lIns="0" tIns="0" rIns="0" bIns="0" rtlCol="0" anchor="t" anchorCtr="0">
              <a:noAutofit/>
            </a:bodyPr>
            <a:lstStyle/>
            <a:p>
              <a:pPr algn="ctr">
                <a:spcAft>
                  <a:spcPts val="600"/>
                </a:spcAft>
              </a:pPr>
              <a:r>
                <a:rPr lang="en-US" sz="800" b="1" dirty="0">
                  <a:solidFill>
                    <a:schemeClr val="bg1"/>
                  </a:solidFill>
                </a:rPr>
                <a:t>Endpoint</a:t>
              </a:r>
            </a:p>
            <a:p>
              <a:pPr>
                <a:spcAft>
                  <a:spcPts val="600"/>
                </a:spcAft>
              </a:pPr>
              <a:endParaRPr lang="en-US" sz="1000" b="1" dirty="0">
                <a:solidFill>
                  <a:schemeClr val="bg1"/>
                </a:solidFill>
              </a:endParaRPr>
            </a:p>
          </p:txBody>
        </p:sp>
      </p:grpSp>
      <p:sp>
        <p:nvSpPr>
          <p:cNvPr id="80" name="TextBox 79">
            <a:extLst>
              <a:ext uri="{FF2B5EF4-FFF2-40B4-BE49-F238E27FC236}">
                <a16:creationId xmlns:a16="http://schemas.microsoft.com/office/drawing/2014/main" id="{5491B61B-3EDD-7369-5861-06C2C85CBF1D}"/>
              </a:ext>
            </a:extLst>
          </p:cNvPr>
          <p:cNvSpPr txBox="1"/>
          <p:nvPr/>
        </p:nvSpPr>
        <p:spPr>
          <a:xfrm>
            <a:off x="995363" y="3876998"/>
            <a:ext cx="1695593" cy="179004"/>
          </a:xfrm>
          <a:prstGeom prst="rect">
            <a:avLst/>
          </a:prstGeom>
        </p:spPr>
        <p:txBody>
          <a:bodyPr vert="horz" wrap="square" lIns="0" tIns="0" rIns="0" bIns="0" rtlCol="0" anchor="t" anchorCtr="0">
            <a:noAutofit/>
          </a:bodyPr>
          <a:lstStyle/>
          <a:p>
            <a:pPr algn="ctr">
              <a:spcAft>
                <a:spcPts val="600"/>
              </a:spcAft>
            </a:pPr>
            <a:r>
              <a:rPr lang="en-US" sz="1000" b="1" dirty="0">
                <a:solidFill>
                  <a:schemeClr val="tx2"/>
                </a:solidFill>
              </a:rPr>
              <a:t>Security System</a:t>
            </a:r>
          </a:p>
        </p:txBody>
      </p:sp>
      <p:cxnSp>
        <p:nvCxnSpPr>
          <p:cNvPr id="84" name="Straight Arrow Connector 83">
            <a:extLst>
              <a:ext uri="{FF2B5EF4-FFF2-40B4-BE49-F238E27FC236}">
                <a16:creationId xmlns:a16="http://schemas.microsoft.com/office/drawing/2014/main" id="{D9B0BCB2-40A7-D7C7-1C6A-5D5710A12C36}"/>
              </a:ext>
            </a:extLst>
          </p:cNvPr>
          <p:cNvCxnSpPr>
            <a:cxnSpLocks/>
          </p:cNvCxnSpPr>
          <p:nvPr/>
        </p:nvCxnSpPr>
        <p:spPr>
          <a:xfrm flipH="1">
            <a:off x="2323806" y="4444315"/>
            <a:ext cx="601309" cy="0"/>
          </a:xfrm>
          <a:prstGeom prst="straightConnector1">
            <a:avLst/>
          </a:prstGeom>
          <a:ln w="12700">
            <a:solidFill>
              <a:srgbClr val="FD349C"/>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D1B4C0F0-6C97-2F15-AD4E-C73917B2B516}"/>
              </a:ext>
            </a:extLst>
          </p:cNvPr>
          <p:cNvCxnSpPr>
            <a:cxnSpLocks/>
          </p:cNvCxnSpPr>
          <p:nvPr/>
        </p:nvCxnSpPr>
        <p:spPr>
          <a:xfrm flipH="1">
            <a:off x="4653446" y="4161518"/>
            <a:ext cx="5049" cy="726136"/>
          </a:xfrm>
          <a:prstGeom prst="straightConnector1">
            <a:avLst/>
          </a:prstGeom>
          <a:ln w="12700">
            <a:solidFill>
              <a:srgbClr val="FD349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248EF63F-E270-EFEE-DA55-DA3CC596900F}"/>
              </a:ext>
            </a:extLst>
          </p:cNvPr>
          <p:cNvSpPr txBox="1"/>
          <p:nvPr/>
        </p:nvSpPr>
        <p:spPr>
          <a:xfrm>
            <a:off x="3855444" y="4387411"/>
            <a:ext cx="1729267" cy="330752"/>
          </a:xfrm>
          <a:prstGeom prst="rect">
            <a:avLst/>
          </a:prstGeom>
          <a:solidFill>
            <a:schemeClr val="bg1"/>
          </a:solidFill>
        </p:spPr>
        <p:txBody>
          <a:bodyPr vert="horz" wrap="square" lIns="0" tIns="0" rIns="0" bIns="0" rtlCol="0" anchor="t" anchorCtr="0">
            <a:noAutofit/>
          </a:bodyPr>
          <a:lstStyle/>
          <a:p>
            <a:pPr algn="ctr">
              <a:spcAft>
                <a:spcPts val="600"/>
              </a:spcAft>
            </a:pPr>
            <a:r>
              <a:rPr lang="en-US" sz="800" b="1" dirty="0">
                <a:solidFill>
                  <a:schemeClr val="tx2"/>
                </a:solidFill>
              </a:rPr>
              <a:t>Schedule jobs for importing and provisioning data</a:t>
            </a:r>
          </a:p>
        </p:txBody>
      </p:sp>
      <p:sp>
        <p:nvSpPr>
          <p:cNvPr id="122" name="Rectangle 121">
            <a:extLst>
              <a:ext uri="{FF2B5EF4-FFF2-40B4-BE49-F238E27FC236}">
                <a16:creationId xmlns:a16="http://schemas.microsoft.com/office/drawing/2014/main" id="{FB35AE3F-583B-5B3B-DE8E-426A86B7084F}"/>
              </a:ext>
            </a:extLst>
          </p:cNvPr>
          <p:cNvSpPr/>
          <p:nvPr/>
        </p:nvSpPr>
        <p:spPr>
          <a:xfrm>
            <a:off x="7771115" y="2096409"/>
            <a:ext cx="3301993" cy="2387010"/>
          </a:xfrm>
          <a:prstGeom prst="rect">
            <a:avLst/>
          </a:prstGeom>
          <a:noFill/>
          <a:ln>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cxnSp>
        <p:nvCxnSpPr>
          <p:cNvPr id="3" name="Straight Arrow Connector 2">
            <a:extLst>
              <a:ext uri="{FF2B5EF4-FFF2-40B4-BE49-F238E27FC236}">
                <a16:creationId xmlns:a16="http://schemas.microsoft.com/office/drawing/2014/main" id="{DF9839F9-F1E6-B75F-F298-3BAF620D5482}"/>
              </a:ext>
            </a:extLst>
          </p:cNvPr>
          <p:cNvCxnSpPr>
            <a:cxnSpLocks/>
          </p:cNvCxnSpPr>
          <p:nvPr/>
        </p:nvCxnSpPr>
        <p:spPr>
          <a:xfrm flipH="1">
            <a:off x="5716701" y="3073095"/>
            <a:ext cx="2648338" cy="0"/>
          </a:xfrm>
          <a:prstGeom prst="straightConnector1">
            <a:avLst/>
          </a:prstGeom>
          <a:ln w="12700">
            <a:solidFill>
              <a:srgbClr val="FD349C"/>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36914C84-4D20-2564-5C9A-28329EEB0256}"/>
              </a:ext>
            </a:extLst>
          </p:cNvPr>
          <p:cNvCxnSpPr>
            <a:cxnSpLocks/>
          </p:cNvCxnSpPr>
          <p:nvPr/>
        </p:nvCxnSpPr>
        <p:spPr>
          <a:xfrm>
            <a:off x="5584711" y="3380052"/>
            <a:ext cx="2493250" cy="0"/>
          </a:xfrm>
          <a:prstGeom prst="straightConnector1">
            <a:avLst/>
          </a:prstGeom>
          <a:ln w="12700">
            <a:solidFill>
              <a:srgbClr val="FD349C"/>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2BDC63D-AF6F-F9B5-FD53-3FA750E9EB1E}"/>
              </a:ext>
            </a:extLst>
          </p:cNvPr>
          <p:cNvSpPr txBox="1"/>
          <p:nvPr/>
        </p:nvSpPr>
        <p:spPr>
          <a:xfrm>
            <a:off x="6486882" y="2974234"/>
            <a:ext cx="1065600" cy="115820"/>
          </a:xfrm>
          <a:prstGeom prst="rect">
            <a:avLst/>
          </a:prstGeom>
          <a:solidFill>
            <a:schemeClr val="bg1"/>
          </a:solidFill>
        </p:spPr>
        <p:txBody>
          <a:bodyPr vert="horz" wrap="square" lIns="0" tIns="0" rIns="0" bIns="0" rtlCol="0" anchor="t" anchorCtr="0">
            <a:noAutofit/>
          </a:bodyPr>
          <a:lstStyle/>
          <a:p>
            <a:pPr algn="ctr">
              <a:spcAft>
                <a:spcPts val="600"/>
              </a:spcAft>
            </a:pPr>
            <a:r>
              <a:rPr lang="en-US" sz="700" b="1" dirty="0">
                <a:solidFill>
                  <a:schemeClr val="tx2"/>
                </a:solidFill>
              </a:rPr>
              <a:t>Imports users, </a:t>
            </a:r>
            <a:br>
              <a:rPr lang="en-US" sz="700" b="1" dirty="0">
                <a:solidFill>
                  <a:schemeClr val="tx2"/>
                </a:solidFill>
              </a:rPr>
            </a:br>
            <a:r>
              <a:rPr lang="en-US" sz="700" b="1" dirty="0">
                <a:solidFill>
                  <a:schemeClr val="tx2"/>
                </a:solidFill>
              </a:rPr>
              <a:t>accounts, objects</a:t>
            </a:r>
          </a:p>
        </p:txBody>
      </p:sp>
      <p:sp>
        <p:nvSpPr>
          <p:cNvPr id="13" name="TextBox 12">
            <a:extLst>
              <a:ext uri="{FF2B5EF4-FFF2-40B4-BE49-F238E27FC236}">
                <a16:creationId xmlns:a16="http://schemas.microsoft.com/office/drawing/2014/main" id="{70F8F8AE-830C-5CBF-E732-6987ED366179}"/>
              </a:ext>
            </a:extLst>
          </p:cNvPr>
          <p:cNvSpPr txBox="1"/>
          <p:nvPr/>
        </p:nvSpPr>
        <p:spPr>
          <a:xfrm>
            <a:off x="6493977" y="3299085"/>
            <a:ext cx="960150" cy="403443"/>
          </a:xfrm>
          <a:prstGeom prst="rect">
            <a:avLst/>
          </a:prstGeom>
          <a:solidFill>
            <a:schemeClr val="bg1"/>
          </a:solidFill>
        </p:spPr>
        <p:txBody>
          <a:bodyPr vert="horz" wrap="square" lIns="0" tIns="0" rIns="0" bIns="0" rtlCol="0" anchor="t" anchorCtr="0">
            <a:noAutofit/>
          </a:bodyPr>
          <a:lstStyle/>
          <a:p>
            <a:pPr algn="ctr">
              <a:spcAft>
                <a:spcPts val="600"/>
              </a:spcAft>
            </a:pPr>
            <a:r>
              <a:rPr lang="en-US" sz="700" b="1" dirty="0">
                <a:solidFill>
                  <a:schemeClr val="tx2"/>
                </a:solidFill>
              </a:rPr>
              <a:t>Provisions AAD</a:t>
            </a:r>
            <a:br>
              <a:rPr lang="en-US" sz="700" b="1" dirty="0">
                <a:solidFill>
                  <a:schemeClr val="tx2"/>
                </a:solidFill>
              </a:rPr>
            </a:br>
            <a:r>
              <a:rPr lang="en-US" sz="700" b="1" dirty="0">
                <a:solidFill>
                  <a:schemeClr val="tx2"/>
                </a:solidFill>
              </a:rPr>
              <a:t>groups</a:t>
            </a:r>
          </a:p>
        </p:txBody>
      </p:sp>
      <p:sp>
        <p:nvSpPr>
          <p:cNvPr id="10" name="Rectangle: Rounded Corners 9">
            <a:extLst>
              <a:ext uri="{FF2B5EF4-FFF2-40B4-BE49-F238E27FC236}">
                <a16:creationId xmlns:a16="http://schemas.microsoft.com/office/drawing/2014/main" id="{500378AE-EAFF-4465-784B-45E043A28DB6}"/>
              </a:ext>
            </a:extLst>
          </p:cNvPr>
          <p:cNvSpPr/>
          <p:nvPr/>
        </p:nvSpPr>
        <p:spPr>
          <a:xfrm>
            <a:off x="9569975" y="3538704"/>
            <a:ext cx="1340210" cy="757177"/>
          </a:xfrm>
          <a:prstGeom prst="roundRect">
            <a:avLst/>
          </a:prstGeom>
          <a:noFill/>
          <a:ln>
            <a:solidFill>
              <a:srgbClr val="1E49E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22" name="TextBox 21">
            <a:extLst>
              <a:ext uri="{FF2B5EF4-FFF2-40B4-BE49-F238E27FC236}">
                <a16:creationId xmlns:a16="http://schemas.microsoft.com/office/drawing/2014/main" id="{738F1B4C-25A9-B819-E343-67B22D34615B}"/>
              </a:ext>
            </a:extLst>
          </p:cNvPr>
          <p:cNvSpPr txBox="1"/>
          <p:nvPr/>
        </p:nvSpPr>
        <p:spPr>
          <a:xfrm>
            <a:off x="10130245" y="3680309"/>
            <a:ext cx="1065600" cy="115820"/>
          </a:xfrm>
          <a:prstGeom prst="rect">
            <a:avLst/>
          </a:prstGeom>
          <a:noFill/>
        </p:spPr>
        <p:txBody>
          <a:bodyPr vert="horz" wrap="square" lIns="0" tIns="0" rIns="0" bIns="0" rtlCol="0" anchor="t" anchorCtr="0">
            <a:noAutofit/>
          </a:bodyPr>
          <a:lstStyle/>
          <a:p>
            <a:pPr>
              <a:spcAft>
                <a:spcPts val="1200"/>
              </a:spcAft>
            </a:pPr>
            <a:r>
              <a:rPr lang="en-US" sz="900" b="1" dirty="0"/>
              <a:t>Accounts</a:t>
            </a:r>
          </a:p>
          <a:p>
            <a:pPr>
              <a:spcAft>
                <a:spcPts val="1200"/>
              </a:spcAft>
            </a:pPr>
            <a:r>
              <a:rPr lang="en-US" sz="900" b="1" dirty="0"/>
              <a:t>Access</a:t>
            </a:r>
          </a:p>
        </p:txBody>
      </p:sp>
      <p:grpSp>
        <p:nvGrpSpPr>
          <p:cNvPr id="23" name="Group 21">
            <a:extLst>
              <a:ext uri="{FF2B5EF4-FFF2-40B4-BE49-F238E27FC236}">
                <a16:creationId xmlns:a16="http://schemas.microsoft.com/office/drawing/2014/main" id="{314F9297-089C-585B-E206-CAA42746B3CF}"/>
              </a:ext>
            </a:extLst>
          </p:cNvPr>
          <p:cNvGrpSpPr>
            <a:grpSpLocks noChangeAspect="1"/>
          </p:cNvGrpSpPr>
          <p:nvPr/>
        </p:nvGrpSpPr>
        <p:grpSpPr bwMode="auto">
          <a:xfrm>
            <a:off x="9792330" y="2861517"/>
            <a:ext cx="290609" cy="240406"/>
            <a:chOff x="3746" y="2467"/>
            <a:chExt cx="411" cy="340"/>
          </a:xfrm>
          <a:noFill/>
        </p:grpSpPr>
        <p:sp>
          <p:nvSpPr>
            <p:cNvPr id="24" name="Freeform 22">
              <a:extLst>
                <a:ext uri="{FF2B5EF4-FFF2-40B4-BE49-F238E27FC236}">
                  <a16:creationId xmlns:a16="http://schemas.microsoft.com/office/drawing/2014/main" id="{B13DBA5C-DED6-3FF7-69D6-566E5E8264DA}"/>
                </a:ext>
              </a:extLst>
            </p:cNvPr>
            <p:cNvSpPr>
              <a:spLocks/>
            </p:cNvSpPr>
            <p:nvPr/>
          </p:nvSpPr>
          <p:spPr bwMode="auto">
            <a:xfrm>
              <a:off x="3802" y="2592"/>
              <a:ext cx="298" cy="173"/>
            </a:xfrm>
            <a:custGeom>
              <a:avLst/>
              <a:gdLst/>
              <a:ahLst/>
              <a:cxnLst>
                <a:cxn ang="0">
                  <a:pos x="10" y="73"/>
                </a:cxn>
                <a:cxn ang="0">
                  <a:pos x="23" y="73"/>
                </a:cxn>
                <a:cxn ang="0">
                  <a:pos x="23" y="33"/>
                </a:cxn>
                <a:cxn ang="0">
                  <a:pos x="27" y="29"/>
                </a:cxn>
                <a:cxn ang="0">
                  <a:pos x="99" y="29"/>
                </a:cxn>
                <a:cxn ang="0">
                  <a:pos x="103" y="33"/>
                </a:cxn>
                <a:cxn ang="0">
                  <a:pos x="103" y="73"/>
                </a:cxn>
                <a:cxn ang="0">
                  <a:pos x="116" y="73"/>
                </a:cxn>
                <a:cxn ang="0">
                  <a:pos x="124" y="54"/>
                </a:cxn>
                <a:cxn ang="0">
                  <a:pos x="120" y="40"/>
                </a:cxn>
                <a:cxn ang="0">
                  <a:pos x="115" y="25"/>
                </a:cxn>
                <a:cxn ang="0">
                  <a:pos x="111" y="11"/>
                </a:cxn>
                <a:cxn ang="0">
                  <a:pos x="97" y="0"/>
                </a:cxn>
                <a:cxn ang="0">
                  <a:pos x="82" y="0"/>
                </a:cxn>
                <a:cxn ang="0">
                  <a:pos x="72" y="17"/>
                </a:cxn>
                <a:cxn ang="0">
                  <a:pos x="63" y="0"/>
                </a:cxn>
                <a:cxn ang="0">
                  <a:pos x="63" y="0"/>
                </a:cxn>
                <a:cxn ang="0">
                  <a:pos x="53" y="17"/>
                </a:cxn>
                <a:cxn ang="0">
                  <a:pos x="43" y="0"/>
                </a:cxn>
                <a:cxn ang="0">
                  <a:pos x="28" y="0"/>
                </a:cxn>
                <a:cxn ang="0">
                  <a:pos x="14" y="11"/>
                </a:cxn>
                <a:cxn ang="0">
                  <a:pos x="10" y="25"/>
                </a:cxn>
                <a:cxn ang="0">
                  <a:pos x="6" y="40"/>
                </a:cxn>
                <a:cxn ang="0">
                  <a:pos x="2" y="54"/>
                </a:cxn>
                <a:cxn ang="0">
                  <a:pos x="10" y="73"/>
                </a:cxn>
              </a:cxnLst>
              <a:rect l="0" t="0" r="r" b="b"/>
              <a:pathLst>
                <a:path w="126" h="73">
                  <a:moveTo>
                    <a:pt x="10" y="73"/>
                  </a:moveTo>
                  <a:cubicBezTo>
                    <a:pt x="23" y="73"/>
                    <a:pt x="23" y="73"/>
                    <a:pt x="23" y="73"/>
                  </a:cubicBezTo>
                  <a:cubicBezTo>
                    <a:pt x="23" y="33"/>
                    <a:pt x="23" y="33"/>
                    <a:pt x="23" y="33"/>
                  </a:cubicBezTo>
                  <a:cubicBezTo>
                    <a:pt x="23" y="31"/>
                    <a:pt x="25" y="29"/>
                    <a:pt x="27" y="29"/>
                  </a:cubicBezTo>
                  <a:cubicBezTo>
                    <a:pt x="99" y="29"/>
                    <a:pt x="99" y="29"/>
                    <a:pt x="99" y="29"/>
                  </a:cubicBezTo>
                  <a:cubicBezTo>
                    <a:pt x="101" y="29"/>
                    <a:pt x="103" y="31"/>
                    <a:pt x="103" y="33"/>
                  </a:cubicBezTo>
                  <a:cubicBezTo>
                    <a:pt x="103" y="73"/>
                    <a:pt x="103" y="73"/>
                    <a:pt x="103" y="73"/>
                  </a:cubicBezTo>
                  <a:cubicBezTo>
                    <a:pt x="116" y="73"/>
                    <a:pt x="116" y="73"/>
                    <a:pt x="116" y="73"/>
                  </a:cubicBezTo>
                  <a:cubicBezTo>
                    <a:pt x="123" y="70"/>
                    <a:pt x="126" y="62"/>
                    <a:pt x="124" y="54"/>
                  </a:cubicBezTo>
                  <a:cubicBezTo>
                    <a:pt x="120" y="40"/>
                    <a:pt x="120" y="40"/>
                    <a:pt x="120" y="40"/>
                  </a:cubicBezTo>
                  <a:cubicBezTo>
                    <a:pt x="115" y="25"/>
                    <a:pt x="115" y="25"/>
                    <a:pt x="115" y="25"/>
                  </a:cubicBezTo>
                  <a:cubicBezTo>
                    <a:pt x="111" y="11"/>
                    <a:pt x="111" y="11"/>
                    <a:pt x="111" y="11"/>
                  </a:cubicBezTo>
                  <a:cubicBezTo>
                    <a:pt x="109" y="4"/>
                    <a:pt x="104" y="0"/>
                    <a:pt x="97" y="0"/>
                  </a:cubicBezTo>
                  <a:cubicBezTo>
                    <a:pt x="82" y="0"/>
                    <a:pt x="82" y="0"/>
                    <a:pt x="82" y="0"/>
                  </a:cubicBezTo>
                  <a:cubicBezTo>
                    <a:pt x="72" y="17"/>
                    <a:pt x="72" y="17"/>
                    <a:pt x="72" y="17"/>
                  </a:cubicBezTo>
                  <a:cubicBezTo>
                    <a:pt x="63" y="0"/>
                    <a:pt x="63" y="0"/>
                    <a:pt x="63" y="0"/>
                  </a:cubicBezTo>
                  <a:cubicBezTo>
                    <a:pt x="63" y="0"/>
                    <a:pt x="63" y="0"/>
                    <a:pt x="63" y="0"/>
                  </a:cubicBezTo>
                  <a:cubicBezTo>
                    <a:pt x="53" y="17"/>
                    <a:pt x="53" y="17"/>
                    <a:pt x="53" y="17"/>
                  </a:cubicBezTo>
                  <a:cubicBezTo>
                    <a:pt x="43" y="0"/>
                    <a:pt x="43" y="0"/>
                    <a:pt x="43" y="0"/>
                  </a:cubicBezTo>
                  <a:cubicBezTo>
                    <a:pt x="28" y="0"/>
                    <a:pt x="28" y="0"/>
                    <a:pt x="28" y="0"/>
                  </a:cubicBezTo>
                  <a:cubicBezTo>
                    <a:pt x="22" y="0"/>
                    <a:pt x="16" y="4"/>
                    <a:pt x="14" y="11"/>
                  </a:cubicBezTo>
                  <a:cubicBezTo>
                    <a:pt x="10" y="25"/>
                    <a:pt x="10" y="25"/>
                    <a:pt x="10" y="25"/>
                  </a:cubicBezTo>
                  <a:cubicBezTo>
                    <a:pt x="6" y="40"/>
                    <a:pt x="6" y="40"/>
                    <a:pt x="6" y="40"/>
                  </a:cubicBezTo>
                  <a:cubicBezTo>
                    <a:pt x="2" y="54"/>
                    <a:pt x="2" y="54"/>
                    <a:pt x="2" y="54"/>
                  </a:cubicBezTo>
                  <a:cubicBezTo>
                    <a:pt x="0" y="62"/>
                    <a:pt x="3" y="70"/>
                    <a:pt x="10" y="73"/>
                  </a:cubicBezTo>
                  <a:close/>
                </a:path>
              </a:pathLst>
            </a:custGeom>
            <a:grpFill/>
            <a:ln w="9525">
              <a:solidFill>
                <a:srgbClr val="FD349C"/>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Oval 23">
              <a:extLst>
                <a:ext uri="{FF2B5EF4-FFF2-40B4-BE49-F238E27FC236}">
                  <a16:creationId xmlns:a16="http://schemas.microsoft.com/office/drawing/2014/main" id="{06C57F58-7569-9804-67D1-C544F3DC7161}"/>
                </a:ext>
              </a:extLst>
            </p:cNvPr>
            <p:cNvSpPr>
              <a:spLocks noChangeArrowheads="1"/>
            </p:cNvSpPr>
            <p:nvPr/>
          </p:nvSpPr>
          <p:spPr bwMode="auto">
            <a:xfrm>
              <a:off x="3890" y="2467"/>
              <a:ext cx="120" cy="121"/>
            </a:xfrm>
            <a:prstGeom prst="ellipse">
              <a:avLst/>
            </a:prstGeom>
            <a:grpFill/>
            <a:ln w="9525">
              <a:solidFill>
                <a:srgbClr val="FD349C"/>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4">
              <a:extLst>
                <a:ext uri="{FF2B5EF4-FFF2-40B4-BE49-F238E27FC236}">
                  <a16:creationId xmlns:a16="http://schemas.microsoft.com/office/drawing/2014/main" id="{D15305AF-B233-AB9E-C674-38B7A2F982D7}"/>
                </a:ext>
              </a:extLst>
            </p:cNvPr>
            <p:cNvSpPr>
              <a:spLocks/>
            </p:cNvSpPr>
            <p:nvPr/>
          </p:nvSpPr>
          <p:spPr bwMode="auto">
            <a:xfrm>
              <a:off x="3864" y="2668"/>
              <a:ext cx="174" cy="97"/>
            </a:xfrm>
            <a:custGeom>
              <a:avLst/>
              <a:gdLst/>
              <a:ahLst/>
              <a:cxnLst>
                <a:cxn ang="0">
                  <a:pos x="1" y="0"/>
                </a:cxn>
                <a:cxn ang="0">
                  <a:pos x="0" y="1"/>
                </a:cxn>
                <a:cxn ang="0">
                  <a:pos x="0" y="41"/>
                </a:cxn>
                <a:cxn ang="0">
                  <a:pos x="74" y="41"/>
                </a:cxn>
                <a:cxn ang="0">
                  <a:pos x="74" y="1"/>
                </a:cxn>
                <a:cxn ang="0">
                  <a:pos x="73" y="0"/>
                </a:cxn>
                <a:cxn ang="0">
                  <a:pos x="1" y="0"/>
                </a:cxn>
              </a:cxnLst>
              <a:rect l="0" t="0" r="r" b="b"/>
              <a:pathLst>
                <a:path w="74" h="41">
                  <a:moveTo>
                    <a:pt x="1" y="0"/>
                  </a:moveTo>
                  <a:cubicBezTo>
                    <a:pt x="1" y="0"/>
                    <a:pt x="0" y="1"/>
                    <a:pt x="0" y="1"/>
                  </a:cubicBezTo>
                  <a:cubicBezTo>
                    <a:pt x="0" y="41"/>
                    <a:pt x="0" y="41"/>
                    <a:pt x="0" y="41"/>
                  </a:cubicBezTo>
                  <a:cubicBezTo>
                    <a:pt x="74" y="41"/>
                    <a:pt x="74" y="41"/>
                    <a:pt x="74" y="41"/>
                  </a:cubicBezTo>
                  <a:cubicBezTo>
                    <a:pt x="74" y="1"/>
                    <a:pt x="74" y="1"/>
                    <a:pt x="74" y="1"/>
                  </a:cubicBezTo>
                  <a:cubicBezTo>
                    <a:pt x="74" y="1"/>
                    <a:pt x="73" y="0"/>
                    <a:pt x="73" y="0"/>
                  </a:cubicBezTo>
                  <a:lnTo>
                    <a:pt x="1" y="0"/>
                  </a:lnTo>
                  <a:close/>
                </a:path>
              </a:pathLst>
            </a:custGeom>
            <a:grpFill/>
            <a:ln w="9525">
              <a:solidFill>
                <a:srgbClr val="FD349C"/>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Rectangle 25">
              <a:extLst>
                <a:ext uri="{FF2B5EF4-FFF2-40B4-BE49-F238E27FC236}">
                  <a16:creationId xmlns:a16="http://schemas.microsoft.com/office/drawing/2014/main" id="{40E3A78F-AEBD-3220-7E31-8EA74C6B64F8}"/>
                </a:ext>
              </a:extLst>
            </p:cNvPr>
            <p:cNvSpPr>
              <a:spLocks noChangeArrowheads="1"/>
            </p:cNvSpPr>
            <p:nvPr/>
          </p:nvSpPr>
          <p:spPr bwMode="auto">
            <a:xfrm>
              <a:off x="3746" y="2777"/>
              <a:ext cx="411" cy="30"/>
            </a:xfrm>
            <a:prstGeom prst="rect">
              <a:avLst/>
            </a:prstGeom>
            <a:grpFill/>
            <a:ln w="9525">
              <a:solidFill>
                <a:srgbClr val="FD349C"/>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9" name="Group 5">
            <a:extLst>
              <a:ext uri="{FF2B5EF4-FFF2-40B4-BE49-F238E27FC236}">
                <a16:creationId xmlns:a16="http://schemas.microsoft.com/office/drawing/2014/main" id="{12CDAC94-C326-60BD-6763-540BDFB13CF1}"/>
              </a:ext>
            </a:extLst>
          </p:cNvPr>
          <p:cNvGrpSpPr>
            <a:grpSpLocks noChangeAspect="1"/>
          </p:cNvGrpSpPr>
          <p:nvPr/>
        </p:nvGrpSpPr>
        <p:grpSpPr bwMode="auto">
          <a:xfrm>
            <a:off x="9811239" y="3899497"/>
            <a:ext cx="258933" cy="217889"/>
            <a:chOff x="2114" y="1513"/>
            <a:chExt cx="1533" cy="1290"/>
          </a:xfrm>
          <a:noFill/>
        </p:grpSpPr>
        <p:sp>
          <p:nvSpPr>
            <p:cNvPr id="30" name="Freeform 6">
              <a:extLst>
                <a:ext uri="{FF2B5EF4-FFF2-40B4-BE49-F238E27FC236}">
                  <a16:creationId xmlns:a16="http://schemas.microsoft.com/office/drawing/2014/main" id="{DE0F3605-A3A6-BCDA-C96A-34EE38FAD65B}"/>
                </a:ext>
              </a:extLst>
            </p:cNvPr>
            <p:cNvSpPr>
              <a:spLocks noEditPoints="1"/>
            </p:cNvSpPr>
            <p:nvPr/>
          </p:nvSpPr>
          <p:spPr bwMode="auto">
            <a:xfrm>
              <a:off x="2816" y="2325"/>
              <a:ext cx="831" cy="414"/>
            </a:xfrm>
            <a:custGeom>
              <a:avLst/>
              <a:gdLst/>
              <a:ahLst/>
              <a:cxnLst>
                <a:cxn ang="0">
                  <a:pos x="265" y="0"/>
                </a:cxn>
                <a:cxn ang="0">
                  <a:pos x="187" y="48"/>
                </a:cxn>
                <a:cxn ang="0">
                  <a:pos x="38" y="48"/>
                </a:cxn>
                <a:cxn ang="0">
                  <a:pos x="0" y="87"/>
                </a:cxn>
                <a:cxn ang="0">
                  <a:pos x="38" y="125"/>
                </a:cxn>
                <a:cxn ang="0">
                  <a:pos x="63" y="96"/>
                </a:cxn>
                <a:cxn ang="0">
                  <a:pos x="88" y="121"/>
                </a:cxn>
                <a:cxn ang="0">
                  <a:pos x="102" y="121"/>
                </a:cxn>
                <a:cxn ang="0">
                  <a:pos x="126" y="96"/>
                </a:cxn>
                <a:cxn ang="0">
                  <a:pos x="147" y="127"/>
                </a:cxn>
                <a:cxn ang="0">
                  <a:pos x="187" y="127"/>
                </a:cxn>
                <a:cxn ang="0">
                  <a:pos x="265" y="175"/>
                </a:cxn>
                <a:cxn ang="0">
                  <a:pos x="352" y="88"/>
                </a:cxn>
                <a:cxn ang="0">
                  <a:pos x="265" y="0"/>
                </a:cxn>
                <a:cxn ang="0">
                  <a:pos x="276" y="24"/>
                </a:cxn>
                <a:cxn ang="0">
                  <a:pos x="328" y="88"/>
                </a:cxn>
                <a:cxn ang="0">
                  <a:pos x="276" y="151"/>
                </a:cxn>
                <a:cxn ang="0">
                  <a:pos x="276" y="24"/>
                </a:cxn>
              </a:cxnLst>
              <a:rect l="0" t="0" r="r" b="b"/>
              <a:pathLst>
                <a:path w="352" h="175">
                  <a:moveTo>
                    <a:pt x="265" y="0"/>
                  </a:moveTo>
                  <a:cubicBezTo>
                    <a:pt x="231" y="0"/>
                    <a:pt x="201" y="20"/>
                    <a:pt x="187" y="48"/>
                  </a:cubicBezTo>
                  <a:cubicBezTo>
                    <a:pt x="38" y="48"/>
                    <a:pt x="38" y="48"/>
                    <a:pt x="38" y="48"/>
                  </a:cubicBezTo>
                  <a:cubicBezTo>
                    <a:pt x="0" y="87"/>
                    <a:pt x="0" y="87"/>
                    <a:pt x="0" y="87"/>
                  </a:cubicBezTo>
                  <a:cubicBezTo>
                    <a:pt x="38" y="125"/>
                    <a:pt x="38" y="125"/>
                    <a:pt x="38" y="125"/>
                  </a:cubicBezTo>
                  <a:cubicBezTo>
                    <a:pt x="38" y="125"/>
                    <a:pt x="46" y="96"/>
                    <a:pt x="63" y="96"/>
                  </a:cubicBezTo>
                  <a:cubicBezTo>
                    <a:pt x="80" y="96"/>
                    <a:pt x="85" y="114"/>
                    <a:pt x="88" y="121"/>
                  </a:cubicBezTo>
                  <a:cubicBezTo>
                    <a:pt x="95" y="134"/>
                    <a:pt x="100" y="125"/>
                    <a:pt x="102" y="121"/>
                  </a:cubicBezTo>
                  <a:cubicBezTo>
                    <a:pt x="107" y="112"/>
                    <a:pt x="113" y="96"/>
                    <a:pt x="126" y="96"/>
                  </a:cubicBezTo>
                  <a:cubicBezTo>
                    <a:pt x="145" y="96"/>
                    <a:pt x="147" y="127"/>
                    <a:pt x="147" y="127"/>
                  </a:cubicBezTo>
                  <a:cubicBezTo>
                    <a:pt x="187" y="127"/>
                    <a:pt x="187" y="127"/>
                    <a:pt x="187" y="127"/>
                  </a:cubicBezTo>
                  <a:cubicBezTo>
                    <a:pt x="201" y="155"/>
                    <a:pt x="231" y="175"/>
                    <a:pt x="265" y="175"/>
                  </a:cubicBezTo>
                  <a:cubicBezTo>
                    <a:pt x="313" y="175"/>
                    <a:pt x="352" y="136"/>
                    <a:pt x="352" y="88"/>
                  </a:cubicBezTo>
                  <a:cubicBezTo>
                    <a:pt x="352" y="39"/>
                    <a:pt x="313" y="0"/>
                    <a:pt x="265" y="0"/>
                  </a:cubicBezTo>
                  <a:moveTo>
                    <a:pt x="276" y="24"/>
                  </a:moveTo>
                  <a:cubicBezTo>
                    <a:pt x="305" y="30"/>
                    <a:pt x="328" y="56"/>
                    <a:pt x="328" y="88"/>
                  </a:cubicBezTo>
                  <a:cubicBezTo>
                    <a:pt x="328" y="119"/>
                    <a:pt x="305" y="145"/>
                    <a:pt x="276" y="151"/>
                  </a:cubicBezTo>
                  <a:lnTo>
                    <a:pt x="276" y="24"/>
                  </a:lnTo>
                  <a:close/>
                </a:path>
              </a:pathLst>
            </a:custGeom>
            <a:grpFill/>
            <a:ln w="9525">
              <a:solidFill>
                <a:srgbClr val="FD349C"/>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7">
              <a:extLst>
                <a:ext uri="{FF2B5EF4-FFF2-40B4-BE49-F238E27FC236}">
                  <a16:creationId xmlns:a16="http://schemas.microsoft.com/office/drawing/2014/main" id="{5438588F-4AFD-6523-ED0D-485151643F3B}"/>
                </a:ext>
              </a:extLst>
            </p:cNvPr>
            <p:cNvSpPr>
              <a:spLocks/>
            </p:cNvSpPr>
            <p:nvPr/>
          </p:nvSpPr>
          <p:spPr bwMode="auto">
            <a:xfrm>
              <a:off x="2161" y="1513"/>
              <a:ext cx="882" cy="576"/>
            </a:xfrm>
            <a:custGeom>
              <a:avLst/>
              <a:gdLst/>
              <a:ahLst/>
              <a:cxnLst>
                <a:cxn ang="0">
                  <a:pos x="367" y="244"/>
                </a:cxn>
                <a:cxn ang="0">
                  <a:pos x="325" y="244"/>
                </a:cxn>
                <a:cxn ang="0">
                  <a:pos x="319" y="237"/>
                </a:cxn>
                <a:cxn ang="0">
                  <a:pos x="319" y="186"/>
                </a:cxn>
                <a:cxn ang="0">
                  <a:pos x="280" y="93"/>
                </a:cxn>
                <a:cxn ang="0">
                  <a:pos x="186" y="54"/>
                </a:cxn>
                <a:cxn ang="0">
                  <a:pos x="93" y="93"/>
                </a:cxn>
                <a:cxn ang="0">
                  <a:pos x="54" y="186"/>
                </a:cxn>
                <a:cxn ang="0">
                  <a:pos x="54" y="237"/>
                </a:cxn>
                <a:cxn ang="0">
                  <a:pos x="47" y="244"/>
                </a:cxn>
                <a:cxn ang="0">
                  <a:pos x="6" y="244"/>
                </a:cxn>
                <a:cxn ang="0">
                  <a:pos x="0" y="237"/>
                </a:cxn>
                <a:cxn ang="0">
                  <a:pos x="0" y="186"/>
                </a:cxn>
                <a:cxn ang="0">
                  <a:pos x="54" y="54"/>
                </a:cxn>
                <a:cxn ang="0">
                  <a:pos x="186" y="0"/>
                </a:cxn>
                <a:cxn ang="0">
                  <a:pos x="318" y="54"/>
                </a:cxn>
                <a:cxn ang="0">
                  <a:pos x="373" y="186"/>
                </a:cxn>
                <a:cxn ang="0">
                  <a:pos x="373" y="237"/>
                </a:cxn>
                <a:cxn ang="0">
                  <a:pos x="367" y="244"/>
                </a:cxn>
              </a:cxnLst>
              <a:rect l="0" t="0" r="r" b="b"/>
              <a:pathLst>
                <a:path w="373" h="244">
                  <a:moveTo>
                    <a:pt x="367" y="244"/>
                  </a:moveTo>
                  <a:cubicBezTo>
                    <a:pt x="325" y="244"/>
                    <a:pt x="325" y="244"/>
                    <a:pt x="325" y="244"/>
                  </a:cubicBezTo>
                  <a:cubicBezTo>
                    <a:pt x="322" y="244"/>
                    <a:pt x="319" y="241"/>
                    <a:pt x="319" y="237"/>
                  </a:cubicBezTo>
                  <a:cubicBezTo>
                    <a:pt x="319" y="186"/>
                    <a:pt x="319" y="186"/>
                    <a:pt x="319" y="186"/>
                  </a:cubicBezTo>
                  <a:cubicBezTo>
                    <a:pt x="319" y="150"/>
                    <a:pt x="304" y="117"/>
                    <a:pt x="280" y="93"/>
                  </a:cubicBezTo>
                  <a:cubicBezTo>
                    <a:pt x="256" y="69"/>
                    <a:pt x="223" y="54"/>
                    <a:pt x="186" y="54"/>
                  </a:cubicBezTo>
                  <a:cubicBezTo>
                    <a:pt x="150" y="54"/>
                    <a:pt x="117" y="69"/>
                    <a:pt x="93" y="93"/>
                  </a:cubicBezTo>
                  <a:cubicBezTo>
                    <a:pt x="69" y="117"/>
                    <a:pt x="54" y="150"/>
                    <a:pt x="54" y="186"/>
                  </a:cubicBezTo>
                  <a:cubicBezTo>
                    <a:pt x="54" y="237"/>
                    <a:pt x="54" y="237"/>
                    <a:pt x="54" y="237"/>
                  </a:cubicBezTo>
                  <a:cubicBezTo>
                    <a:pt x="54" y="241"/>
                    <a:pt x="51" y="244"/>
                    <a:pt x="47" y="244"/>
                  </a:cubicBezTo>
                  <a:cubicBezTo>
                    <a:pt x="6" y="244"/>
                    <a:pt x="6" y="244"/>
                    <a:pt x="6" y="244"/>
                  </a:cubicBezTo>
                  <a:cubicBezTo>
                    <a:pt x="3" y="244"/>
                    <a:pt x="0" y="241"/>
                    <a:pt x="0" y="237"/>
                  </a:cubicBezTo>
                  <a:cubicBezTo>
                    <a:pt x="0" y="186"/>
                    <a:pt x="0" y="186"/>
                    <a:pt x="0" y="186"/>
                  </a:cubicBezTo>
                  <a:cubicBezTo>
                    <a:pt x="0" y="135"/>
                    <a:pt x="21" y="88"/>
                    <a:pt x="54" y="54"/>
                  </a:cubicBezTo>
                  <a:cubicBezTo>
                    <a:pt x="88" y="21"/>
                    <a:pt x="135" y="0"/>
                    <a:pt x="186" y="0"/>
                  </a:cubicBezTo>
                  <a:cubicBezTo>
                    <a:pt x="238" y="0"/>
                    <a:pt x="285" y="21"/>
                    <a:pt x="318" y="54"/>
                  </a:cubicBezTo>
                  <a:cubicBezTo>
                    <a:pt x="352" y="88"/>
                    <a:pt x="373" y="135"/>
                    <a:pt x="373" y="186"/>
                  </a:cubicBezTo>
                  <a:cubicBezTo>
                    <a:pt x="373" y="237"/>
                    <a:pt x="373" y="237"/>
                    <a:pt x="373" y="237"/>
                  </a:cubicBezTo>
                  <a:cubicBezTo>
                    <a:pt x="373" y="241"/>
                    <a:pt x="370" y="244"/>
                    <a:pt x="367" y="244"/>
                  </a:cubicBezTo>
                </a:path>
              </a:pathLst>
            </a:custGeom>
            <a:grpFill/>
            <a:ln w="9525">
              <a:solidFill>
                <a:srgbClr val="FD349C"/>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8">
              <a:extLst>
                <a:ext uri="{FF2B5EF4-FFF2-40B4-BE49-F238E27FC236}">
                  <a16:creationId xmlns:a16="http://schemas.microsoft.com/office/drawing/2014/main" id="{00286E74-DE93-EC10-25AF-7D57ADE58471}"/>
                </a:ext>
              </a:extLst>
            </p:cNvPr>
            <p:cNvSpPr>
              <a:spLocks noEditPoints="1"/>
            </p:cNvSpPr>
            <p:nvPr/>
          </p:nvSpPr>
          <p:spPr bwMode="auto">
            <a:xfrm>
              <a:off x="2114" y="2158"/>
              <a:ext cx="976" cy="645"/>
            </a:xfrm>
            <a:custGeom>
              <a:avLst/>
              <a:gdLst/>
              <a:ahLst/>
              <a:cxnLst>
                <a:cxn ang="0">
                  <a:pos x="0" y="41"/>
                </a:cxn>
                <a:cxn ang="0">
                  <a:pos x="0" y="232"/>
                </a:cxn>
                <a:cxn ang="0">
                  <a:pos x="41" y="273"/>
                </a:cxn>
                <a:cxn ang="0">
                  <a:pos x="372" y="273"/>
                </a:cxn>
                <a:cxn ang="0">
                  <a:pos x="413" y="232"/>
                </a:cxn>
                <a:cxn ang="0">
                  <a:pos x="413" y="220"/>
                </a:cxn>
                <a:cxn ang="0">
                  <a:pos x="392" y="228"/>
                </a:cxn>
                <a:cxn ang="0">
                  <a:pos x="362" y="209"/>
                </a:cxn>
                <a:cxn ang="0">
                  <a:pos x="349" y="252"/>
                </a:cxn>
                <a:cxn ang="0">
                  <a:pos x="255" y="158"/>
                </a:cxn>
                <a:cxn ang="0">
                  <a:pos x="323" y="90"/>
                </a:cxn>
                <a:cxn ang="0">
                  <a:pos x="413" y="90"/>
                </a:cxn>
                <a:cxn ang="0">
                  <a:pos x="413" y="41"/>
                </a:cxn>
                <a:cxn ang="0">
                  <a:pos x="372" y="0"/>
                </a:cxn>
                <a:cxn ang="0">
                  <a:pos x="41" y="0"/>
                </a:cxn>
                <a:cxn ang="0">
                  <a:pos x="0" y="41"/>
                </a:cxn>
                <a:cxn ang="0">
                  <a:pos x="164" y="104"/>
                </a:cxn>
                <a:cxn ang="0">
                  <a:pos x="206" y="62"/>
                </a:cxn>
                <a:cxn ang="0">
                  <a:pos x="249" y="104"/>
                </a:cxn>
                <a:cxn ang="0">
                  <a:pos x="231" y="138"/>
                </a:cxn>
                <a:cxn ang="0">
                  <a:pos x="231" y="204"/>
                </a:cxn>
                <a:cxn ang="0">
                  <a:pos x="211" y="224"/>
                </a:cxn>
                <a:cxn ang="0">
                  <a:pos x="202" y="224"/>
                </a:cxn>
                <a:cxn ang="0">
                  <a:pos x="182" y="204"/>
                </a:cxn>
                <a:cxn ang="0">
                  <a:pos x="182" y="138"/>
                </a:cxn>
                <a:cxn ang="0">
                  <a:pos x="164" y="104"/>
                </a:cxn>
              </a:cxnLst>
              <a:rect l="0" t="0" r="r" b="b"/>
              <a:pathLst>
                <a:path w="413" h="273">
                  <a:moveTo>
                    <a:pt x="0" y="41"/>
                  </a:moveTo>
                  <a:cubicBezTo>
                    <a:pt x="0" y="232"/>
                    <a:pt x="0" y="232"/>
                    <a:pt x="0" y="232"/>
                  </a:cubicBezTo>
                  <a:cubicBezTo>
                    <a:pt x="0" y="255"/>
                    <a:pt x="18" y="273"/>
                    <a:pt x="41" y="273"/>
                  </a:cubicBezTo>
                  <a:cubicBezTo>
                    <a:pt x="372" y="273"/>
                    <a:pt x="372" y="273"/>
                    <a:pt x="372" y="273"/>
                  </a:cubicBezTo>
                  <a:cubicBezTo>
                    <a:pt x="394" y="273"/>
                    <a:pt x="413" y="255"/>
                    <a:pt x="413" y="232"/>
                  </a:cubicBezTo>
                  <a:cubicBezTo>
                    <a:pt x="413" y="220"/>
                    <a:pt x="413" y="220"/>
                    <a:pt x="413" y="220"/>
                  </a:cubicBezTo>
                  <a:cubicBezTo>
                    <a:pt x="407" y="225"/>
                    <a:pt x="400" y="228"/>
                    <a:pt x="392" y="228"/>
                  </a:cubicBezTo>
                  <a:cubicBezTo>
                    <a:pt x="385" y="228"/>
                    <a:pt x="371" y="225"/>
                    <a:pt x="362" y="209"/>
                  </a:cubicBezTo>
                  <a:cubicBezTo>
                    <a:pt x="349" y="252"/>
                    <a:pt x="349" y="252"/>
                    <a:pt x="349" y="252"/>
                  </a:cubicBezTo>
                  <a:cubicBezTo>
                    <a:pt x="255" y="158"/>
                    <a:pt x="255" y="158"/>
                    <a:pt x="255" y="158"/>
                  </a:cubicBezTo>
                  <a:cubicBezTo>
                    <a:pt x="323" y="90"/>
                    <a:pt x="323" y="90"/>
                    <a:pt x="323" y="90"/>
                  </a:cubicBezTo>
                  <a:cubicBezTo>
                    <a:pt x="413" y="90"/>
                    <a:pt x="413" y="90"/>
                    <a:pt x="413" y="90"/>
                  </a:cubicBezTo>
                  <a:cubicBezTo>
                    <a:pt x="413" y="41"/>
                    <a:pt x="413" y="41"/>
                    <a:pt x="413" y="41"/>
                  </a:cubicBezTo>
                  <a:cubicBezTo>
                    <a:pt x="413" y="18"/>
                    <a:pt x="394" y="0"/>
                    <a:pt x="372" y="0"/>
                  </a:cubicBezTo>
                  <a:cubicBezTo>
                    <a:pt x="41" y="0"/>
                    <a:pt x="41" y="0"/>
                    <a:pt x="41" y="0"/>
                  </a:cubicBezTo>
                  <a:cubicBezTo>
                    <a:pt x="18" y="0"/>
                    <a:pt x="0" y="18"/>
                    <a:pt x="0" y="41"/>
                  </a:cubicBezTo>
                  <a:moveTo>
                    <a:pt x="164" y="104"/>
                  </a:moveTo>
                  <a:cubicBezTo>
                    <a:pt x="164" y="80"/>
                    <a:pt x="183" y="62"/>
                    <a:pt x="206" y="62"/>
                  </a:cubicBezTo>
                  <a:cubicBezTo>
                    <a:pt x="230" y="62"/>
                    <a:pt x="249" y="80"/>
                    <a:pt x="249" y="104"/>
                  </a:cubicBezTo>
                  <a:cubicBezTo>
                    <a:pt x="249" y="118"/>
                    <a:pt x="242" y="130"/>
                    <a:pt x="231" y="138"/>
                  </a:cubicBezTo>
                  <a:cubicBezTo>
                    <a:pt x="231" y="204"/>
                    <a:pt x="231" y="204"/>
                    <a:pt x="231" y="204"/>
                  </a:cubicBezTo>
                  <a:cubicBezTo>
                    <a:pt x="231" y="215"/>
                    <a:pt x="222" y="224"/>
                    <a:pt x="211" y="224"/>
                  </a:cubicBezTo>
                  <a:cubicBezTo>
                    <a:pt x="202" y="224"/>
                    <a:pt x="202" y="224"/>
                    <a:pt x="202" y="224"/>
                  </a:cubicBezTo>
                  <a:cubicBezTo>
                    <a:pt x="191" y="224"/>
                    <a:pt x="182" y="215"/>
                    <a:pt x="182" y="204"/>
                  </a:cubicBezTo>
                  <a:cubicBezTo>
                    <a:pt x="182" y="138"/>
                    <a:pt x="182" y="138"/>
                    <a:pt x="182" y="138"/>
                  </a:cubicBezTo>
                  <a:cubicBezTo>
                    <a:pt x="171" y="130"/>
                    <a:pt x="164" y="118"/>
                    <a:pt x="164" y="104"/>
                  </a:cubicBezTo>
                </a:path>
              </a:pathLst>
            </a:custGeom>
            <a:grpFill/>
            <a:ln w="9525">
              <a:solidFill>
                <a:srgbClr val="FD349C"/>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1" name="Group 40">
            <a:extLst>
              <a:ext uri="{FF2B5EF4-FFF2-40B4-BE49-F238E27FC236}">
                <a16:creationId xmlns:a16="http://schemas.microsoft.com/office/drawing/2014/main" id="{17866A80-0A24-6896-454A-6D4C0F254B65}"/>
              </a:ext>
            </a:extLst>
          </p:cNvPr>
          <p:cNvGrpSpPr/>
          <p:nvPr/>
        </p:nvGrpSpPr>
        <p:grpSpPr>
          <a:xfrm>
            <a:off x="9775615" y="3654421"/>
            <a:ext cx="258840" cy="174936"/>
            <a:chOff x="4976712" y="3699133"/>
            <a:chExt cx="344588" cy="258404"/>
          </a:xfrm>
        </p:grpSpPr>
        <p:sp>
          <p:nvSpPr>
            <p:cNvPr id="37" name="Freeform 6">
              <a:extLst>
                <a:ext uri="{FF2B5EF4-FFF2-40B4-BE49-F238E27FC236}">
                  <a16:creationId xmlns:a16="http://schemas.microsoft.com/office/drawing/2014/main" id="{BC54D6D2-FD9F-1895-5810-44AE81CA513A}"/>
                </a:ext>
              </a:extLst>
            </p:cNvPr>
            <p:cNvSpPr>
              <a:spLocks noEditPoints="1"/>
            </p:cNvSpPr>
            <p:nvPr/>
          </p:nvSpPr>
          <p:spPr bwMode="auto">
            <a:xfrm>
              <a:off x="4976712" y="3699133"/>
              <a:ext cx="344588" cy="258404"/>
            </a:xfrm>
            <a:custGeom>
              <a:avLst/>
              <a:gdLst/>
              <a:ahLst/>
              <a:cxnLst>
                <a:cxn ang="0">
                  <a:pos x="26" y="269"/>
                </a:cxn>
                <a:cxn ang="0">
                  <a:pos x="949" y="269"/>
                </a:cxn>
                <a:cxn ang="0">
                  <a:pos x="973" y="293"/>
                </a:cxn>
                <a:cxn ang="0">
                  <a:pos x="901" y="707"/>
                </a:cxn>
                <a:cxn ang="0">
                  <a:pos x="877" y="731"/>
                </a:cxn>
                <a:cxn ang="0">
                  <a:pos x="98" y="731"/>
                </a:cxn>
                <a:cxn ang="0">
                  <a:pos x="74" y="707"/>
                </a:cxn>
                <a:cxn ang="0">
                  <a:pos x="2" y="293"/>
                </a:cxn>
                <a:cxn ang="0">
                  <a:pos x="26" y="269"/>
                </a:cxn>
                <a:cxn ang="0">
                  <a:pos x="153" y="236"/>
                </a:cxn>
                <a:cxn ang="0">
                  <a:pos x="74" y="236"/>
                </a:cxn>
                <a:cxn ang="0">
                  <a:pos x="74" y="99"/>
                </a:cxn>
                <a:cxn ang="0">
                  <a:pos x="98" y="75"/>
                </a:cxn>
                <a:cxn ang="0">
                  <a:pos x="280" y="75"/>
                </a:cxn>
                <a:cxn ang="0">
                  <a:pos x="310" y="99"/>
                </a:cxn>
                <a:cxn ang="0">
                  <a:pos x="329" y="147"/>
                </a:cxn>
                <a:cxn ang="0">
                  <a:pos x="343" y="143"/>
                </a:cxn>
                <a:cxn ang="0">
                  <a:pos x="798" y="0"/>
                </a:cxn>
                <a:cxn ang="0">
                  <a:pos x="837" y="149"/>
                </a:cxn>
                <a:cxn ang="0">
                  <a:pos x="877" y="149"/>
                </a:cxn>
                <a:cxn ang="0">
                  <a:pos x="901" y="173"/>
                </a:cxn>
                <a:cxn ang="0">
                  <a:pos x="901" y="236"/>
                </a:cxn>
                <a:cxn ang="0">
                  <a:pos x="826" y="236"/>
                </a:cxn>
                <a:cxn ang="0">
                  <a:pos x="803" y="149"/>
                </a:cxn>
                <a:cxn ang="0">
                  <a:pos x="774" y="40"/>
                </a:cxn>
                <a:cxn ang="0">
                  <a:pos x="153" y="236"/>
                </a:cxn>
              </a:cxnLst>
              <a:rect l="0" t="0" r="r" b="b"/>
              <a:pathLst>
                <a:path w="975" h="731">
                  <a:moveTo>
                    <a:pt x="26" y="269"/>
                  </a:moveTo>
                  <a:cubicBezTo>
                    <a:pt x="949" y="269"/>
                    <a:pt x="949" y="269"/>
                    <a:pt x="949" y="269"/>
                  </a:cubicBezTo>
                  <a:cubicBezTo>
                    <a:pt x="962" y="269"/>
                    <a:pt x="975" y="280"/>
                    <a:pt x="973" y="293"/>
                  </a:cubicBezTo>
                  <a:cubicBezTo>
                    <a:pt x="901" y="707"/>
                    <a:pt x="901" y="707"/>
                    <a:pt x="901" y="707"/>
                  </a:cubicBezTo>
                  <a:cubicBezTo>
                    <a:pt x="899" y="720"/>
                    <a:pt x="891" y="731"/>
                    <a:pt x="877" y="731"/>
                  </a:cubicBezTo>
                  <a:cubicBezTo>
                    <a:pt x="98" y="731"/>
                    <a:pt x="98" y="731"/>
                    <a:pt x="98" y="731"/>
                  </a:cubicBezTo>
                  <a:cubicBezTo>
                    <a:pt x="85" y="731"/>
                    <a:pt x="76" y="720"/>
                    <a:pt x="74" y="707"/>
                  </a:cubicBezTo>
                  <a:cubicBezTo>
                    <a:pt x="2" y="293"/>
                    <a:pt x="2" y="293"/>
                    <a:pt x="2" y="293"/>
                  </a:cubicBezTo>
                  <a:cubicBezTo>
                    <a:pt x="0" y="280"/>
                    <a:pt x="13" y="269"/>
                    <a:pt x="26" y="269"/>
                  </a:cubicBezTo>
                  <a:moveTo>
                    <a:pt x="153" y="236"/>
                  </a:moveTo>
                  <a:cubicBezTo>
                    <a:pt x="74" y="236"/>
                    <a:pt x="74" y="236"/>
                    <a:pt x="74" y="236"/>
                  </a:cubicBezTo>
                  <a:cubicBezTo>
                    <a:pt x="74" y="99"/>
                    <a:pt x="74" y="99"/>
                    <a:pt x="74" y="99"/>
                  </a:cubicBezTo>
                  <a:cubicBezTo>
                    <a:pt x="74" y="86"/>
                    <a:pt x="85" y="75"/>
                    <a:pt x="98" y="75"/>
                  </a:cubicBezTo>
                  <a:cubicBezTo>
                    <a:pt x="280" y="75"/>
                    <a:pt x="280" y="75"/>
                    <a:pt x="280" y="75"/>
                  </a:cubicBezTo>
                  <a:cubicBezTo>
                    <a:pt x="298" y="75"/>
                    <a:pt x="306" y="87"/>
                    <a:pt x="310" y="99"/>
                  </a:cubicBezTo>
                  <a:cubicBezTo>
                    <a:pt x="329" y="147"/>
                    <a:pt x="329" y="147"/>
                    <a:pt x="329" y="147"/>
                  </a:cubicBezTo>
                  <a:cubicBezTo>
                    <a:pt x="343" y="143"/>
                    <a:pt x="343" y="143"/>
                    <a:pt x="343" y="143"/>
                  </a:cubicBezTo>
                  <a:cubicBezTo>
                    <a:pt x="798" y="0"/>
                    <a:pt x="798" y="0"/>
                    <a:pt x="798" y="0"/>
                  </a:cubicBezTo>
                  <a:cubicBezTo>
                    <a:pt x="837" y="149"/>
                    <a:pt x="837" y="149"/>
                    <a:pt x="837" y="149"/>
                  </a:cubicBezTo>
                  <a:cubicBezTo>
                    <a:pt x="877" y="149"/>
                    <a:pt x="877" y="149"/>
                    <a:pt x="877" y="149"/>
                  </a:cubicBezTo>
                  <a:cubicBezTo>
                    <a:pt x="891" y="149"/>
                    <a:pt x="901" y="160"/>
                    <a:pt x="901" y="173"/>
                  </a:cubicBezTo>
                  <a:cubicBezTo>
                    <a:pt x="901" y="236"/>
                    <a:pt x="901" y="236"/>
                    <a:pt x="901" y="236"/>
                  </a:cubicBezTo>
                  <a:cubicBezTo>
                    <a:pt x="826" y="236"/>
                    <a:pt x="826" y="236"/>
                    <a:pt x="826" y="236"/>
                  </a:cubicBezTo>
                  <a:cubicBezTo>
                    <a:pt x="803" y="149"/>
                    <a:pt x="803" y="149"/>
                    <a:pt x="803" y="149"/>
                  </a:cubicBezTo>
                  <a:cubicBezTo>
                    <a:pt x="774" y="40"/>
                    <a:pt x="774" y="40"/>
                    <a:pt x="774" y="40"/>
                  </a:cubicBezTo>
                  <a:lnTo>
                    <a:pt x="153" y="236"/>
                  </a:lnTo>
                  <a:close/>
                </a:path>
              </a:pathLst>
            </a:custGeom>
            <a:noFill/>
            <a:ln w="9525">
              <a:solidFill>
                <a:srgbClr val="FD349C"/>
              </a:solid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40" name="Group 39">
              <a:extLst>
                <a:ext uri="{FF2B5EF4-FFF2-40B4-BE49-F238E27FC236}">
                  <a16:creationId xmlns:a16="http://schemas.microsoft.com/office/drawing/2014/main" id="{F3FF0287-5D87-81B0-24D7-29A820AAA80F}"/>
                </a:ext>
              </a:extLst>
            </p:cNvPr>
            <p:cNvGrpSpPr/>
            <p:nvPr/>
          </p:nvGrpSpPr>
          <p:grpSpPr>
            <a:xfrm>
              <a:off x="5099400" y="3822171"/>
              <a:ext cx="99211" cy="113384"/>
              <a:chOff x="2390935" y="2667698"/>
              <a:chExt cx="216628" cy="247576"/>
            </a:xfrm>
          </p:grpSpPr>
          <p:sp>
            <p:nvSpPr>
              <p:cNvPr id="38" name="Oval 23">
                <a:extLst>
                  <a:ext uri="{FF2B5EF4-FFF2-40B4-BE49-F238E27FC236}">
                    <a16:creationId xmlns:a16="http://schemas.microsoft.com/office/drawing/2014/main" id="{EF00C27F-A9F5-4637-BE56-48C73D3D9061}"/>
                  </a:ext>
                </a:extLst>
              </p:cNvPr>
              <p:cNvSpPr>
                <a:spLocks noChangeArrowheads="1"/>
              </p:cNvSpPr>
              <p:nvPr/>
            </p:nvSpPr>
            <p:spPr bwMode="auto">
              <a:xfrm>
                <a:off x="2446902" y="2667698"/>
                <a:ext cx="104693" cy="129055"/>
              </a:xfrm>
              <a:prstGeom prst="ellipse">
                <a:avLst/>
              </a:prstGeom>
              <a:noFill/>
              <a:ln w="9525">
                <a:solidFill>
                  <a:srgbClr val="FD349C"/>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24">
                <a:extLst>
                  <a:ext uri="{FF2B5EF4-FFF2-40B4-BE49-F238E27FC236}">
                    <a16:creationId xmlns:a16="http://schemas.microsoft.com/office/drawing/2014/main" id="{D2D16AB9-5661-80DA-9134-6A382BF8BD03}"/>
                  </a:ext>
                </a:extLst>
              </p:cNvPr>
              <p:cNvSpPr>
                <a:spLocks/>
              </p:cNvSpPr>
              <p:nvPr/>
            </p:nvSpPr>
            <p:spPr bwMode="auto">
              <a:xfrm>
                <a:off x="2390935" y="2806630"/>
                <a:ext cx="216628" cy="108644"/>
              </a:xfrm>
              <a:custGeom>
                <a:avLst/>
                <a:gdLst/>
                <a:ahLst/>
                <a:cxnLst>
                  <a:cxn ang="0">
                    <a:pos x="69" y="70"/>
                  </a:cxn>
                  <a:cxn ang="0">
                    <a:pos x="139" y="52"/>
                  </a:cxn>
                  <a:cxn ang="0">
                    <a:pos x="137" y="23"/>
                  </a:cxn>
                  <a:cxn ang="0">
                    <a:pos x="117" y="5"/>
                  </a:cxn>
                  <a:cxn ang="0">
                    <a:pos x="116" y="5"/>
                  </a:cxn>
                  <a:cxn ang="0">
                    <a:pos x="113" y="4"/>
                  </a:cxn>
                  <a:cxn ang="0">
                    <a:pos x="24" y="4"/>
                  </a:cxn>
                  <a:cxn ang="0">
                    <a:pos x="22" y="5"/>
                  </a:cxn>
                  <a:cxn ang="0">
                    <a:pos x="22" y="5"/>
                  </a:cxn>
                  <a:cxn ang="0">
                    <a:pos x="2" y="23"/>
                  </a:cxn>
                  <a:cxn ang="0">
                    <a:pos x="0" y="52"/>
                  </a:cxn>
                  <a:cxn ang="0">
                    <a:pos x="69" y="70"/>
                  </a:cxn>
                </a:cxnLst>
                <a:rect l="0" t="0" r="r" b="b"/>
                <a:pathLst>
                  <a:path w="139" h="70">
                    <a:moveTo>
                      <a:pt x="69" y="70"/>
                    </a:moveTo>
                    <a:cubicBezTo>
                      <a:pt x="94" y="70"/>
                      <a:pt x="118" y="63"/>
                      <a:pt x="139" y="52"/>
                    </a:cubicBezTo>
                    <a:cubicBezTo>
                      <a:pt x="137" y="23"/>
                      <a:pt x="137" y="23"/>
                      <a:pt x="137" y="23"/>
                    </a:cubicBezTo>
                    <a:cubicBezTo>
                      <a:pt x="136" y="12"/>
                      <a:pt x="127" y="4"/>
                      <a:pt x="117" y="5"/>
                    </a:cubicBezTo>
                    <a:cubicBezTo>
                      <a:pt x="116" y="5"/>
                      <a:pt x="116" y="5"/>
                      <a:pt x="116" y="5"/>
                    </a:cubicBezTo>
                    <a:cubicBezTo>
                      <a:pt x="115" y="5"/>
                      <a:pt x="114" y="4"/>
                      <a:pt x="113" y="4"/>
                    </a:cubicBezTo>
                    <a:cubicBezTo>
                      <a:pt x="83" y="0"/>
                      <a:pt x="54" y="0"/>
                      <a:pt x="24" y="4"/>
                    </a:cubicBezTo>
                    <a:cubicBezTo>
                      <a:pt x="23" y="4"/>
                      <a:pt x="23" y="4"/>
                      <a:pt x="22" y="5"/>
                    </a:cubicBezTo>
                    <a:cubicBezTo>
                      <a:pt x="22" y="5"/>
                      <a:pt x="22" y="5"/>
                      <a:pt x="22" y="5"/>
                    </a:cubicBezTo>
                    <a:cubicBezTo>
                      <a:pt x="12" y="4"/>
                      <a:pt x="3" y="12"/>
                      <a:pt x="2" y="23"/>
                    </a:cubicBezTo>
                    <a:cubicBezTo>
                      <a:pt x="0" y="52"/>
                      <a:pt x="0" y="52"/>
                      <a:pt x="0" y="52"/>
                    </a:cubicBezTo>
                    <a:cubicBezTo>
                      <a:pt x="20" y="63"/>
                      <a:pt x="44" y="70"/>
                      <a:pt x="69" y="70"/>
                    </a:cubicBezTo>
                  </a:path>
                </a:pathLst>
              </a:custGeom>
              <a:noFill/>
              <a:ln w="9525">
                <a:solidFill>
                  <a:srgbClr val="FD349C"/>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6" name="Flowchart: Preparation 5">
            <a:extLst>
              <a:ext uri="{FF2B5EF4-FFF2-40B4-BE49-F238E27FC236}">
                <a16:creationId xmlns:a16="http://schemas.microsoft.com/office/drawing/2014/main" id="{E2841329-5F01-AB01-EB42-9E94C4BEEC6E}"/>
              </a:ext>
            </a:extLst>
          </p:cNvPr>
          <p:cNvSpPr/>
          <p:nvPr/>
        </p:nvSpPr>
        <p:spPr>
          <a:xfrm>
            <a:off x="3904478" y="3713293"/>
            <a:ext cx="1546691" cy="400193"/>
          </a:xfrm>
          <a:prstGeom prst="flowChartPreparation">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b="1" dirty="0">
                <a:solidFill>
                  <a:schemeClr val="bg1"/>
                </a:solidFill>
              </a:rPr>
              <a:t>REST Connector</a:t>
            </a:r>
          </a:p>
        </p:txBody>
      </p:sp>
      <p:sp>
        <p:nvSpPr>
          <p:cNvPr id="7" name="Rectangle 6">
            <a:extLst>
              <a:ext uri="{FF2B5EF4-FFF2-40B4-BE49-F238E27FC236}">
                <a16:creationId xmlns:a16="http://schemas.microsoft.com/office/drawing/2014/main" id="{B60756C7-C196-37AF-2B80-BAC9DF3B836A}"/>
              </a:ext>
            </a:extLst>
          </p:cNvPr>
          <p:cNvSpPr/>
          <p:nvPr/>
        </p:nvSpPr>
        <p:spPr>
          <a:xfrm>
            <a:off x="1415356" y="4379055"/>
            <a:ext cx="908450" cy="152751"/>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dirty="0">
                <a:solidFill>
                  <a:schemeClr val="tx1"/>
                </a:solidFill>
              </a:rPr>
              <a:t>Accounts</a:t>
            </a:r>
          </a:p>
        </p:txBody>
      </p:sp>
      <p:sp>
        <p:nvSpPr>
          <p:cNvPr id="8" name="Rectangle 7">
            <a:extLst>
              <a:ext uri="{FF2B5EF4-FFF2-40B4-BE49-F238E27FC236}">
                <a16:creationId xmlns:a16="http://schemas.microsoft.com/office/drawing/2014/main" id="{E7B135DE-D11F-1EE7-CF6D-98A26A283DD9}"/>
              </a:ext>
            </a:extLst>
          </p:cNvPr>
          <p:cNvSpPr/>
          <p:nvPr/>
        </p:nvSpPr>
        <p:spPr>
          <a:xfrm>
            <a:off x="1415356" y="4601925"/>
            <a:ext cx="908450" cy="35290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dirty="0">
                <a:solidFill>
                  <a:schemeClr val="tx1"/>
                </a:solidFill>
              </a:rPr>
              <a:t>Enablement</a:t>
            </a:r>
            <a:br>
              <a:rPr lang="en-US" sz="1000" dirty="0">
                <a:solidFill>
                  <a:schemeClr val="tx1"/>
                </a:solidFill>
              </a:rPr>
            </a:br>
            <a:r>
              <a:rPr lang="en-US" sz="1000" dirty="0">
                <a:solidFill>
                  <a:schemeClr val="tx1"/>
                </a:solidFill>
              </a:rPr>
              <a:t>Types</a:t>
            </a:r>
          </a:p>
        </p:txBody>
      </p:sp>
      <p:cxnSp>
        <p:nvCxnSpPr>
          <p:cNvPr id="42" name="Straight Arrow Connector 41">
            <a:extLst>
              <a:ext uri="{FF2B5EF4-FFF2-40B4-BE49-F238E27FC236}">
                <a16:creationId xmlns:a16="http://schemas.microsoft.com/office/drawing/2014/main" id="{4A9982BB-D810-52AB-FDCC-3043F060CAD0}"/>
              </a:ext>
            </a:extLst>
          </p:cNvPr>
          <p:cNvCxnSpPr>
            <a:cxnSpLocks/>
          </p:cNvCxnSpPr>
          <p:nvPr/>
        </p:nvCxnSpPr>
        <p:spPr>
          <a:xfrm flipH="1">
            <a:off x="2354695" y="3073095"/>
            <a:ext cx="1371938" cy="0"/>
          </a:xfrm>
          <a:prstGeom prst="straightConnector1">
            <a:avLst/>
          </a:prstGeom>
          <a:ln w="12700">
            <a:solidFill>
              <a:srgbClr val="FD349C"/>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D650767-34DC-96B8-8130-3F1AFC44AB51}"/>
              </a:ext>
            </a:extLst>
          </p:cNvPr>
          <p:cNvCxnSpPr>
            <a:cxnSpLocks/>
          </p:cNvCxnSpPr>
          <p:nvPr/>
        </p:nvCxnSpPr>
        <p:spPr>
          <a:xfrm>
            <a:off x="3264222" y="3920408"/>
            <a:ext cx="656134" cy="0"/>
          </a:xfrm>
          <a:prstGeom prst="straightConnector1">
            <a:avLst/>
          </a:prstGeom>
          <a:ln w="12700">
            <a:solidFill>
              <a:srgbClr val="FD349C"/>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77AF7AF-1696-2EA9-3948-EF44D002E835}"/>
              </a:ext>
            </a:extLst>
          </p:cNvPr>
          <p:cNvCxnSpPr>
            <a:cxnSpLocks/>
            <a:stCxn id="21" idx="1"/>
          </p:cNvCxnSpPr>
          <p:nvPr/>
        </p:nvCxnSpPr>
        <p:spPr>
          <a:xfrm flipH="1">
            <a:off x="2925115" y="3176035"/>
            <a:ext cx="678214" cy="0"/>
          </a:xfrm>
          <a:prstGeom prst="line">
            <a:avLst/>
          </a:prstGeom>
          <a:ln w="12700">
            <a:solidFill>
              <a:srgbClr val="FD349C"/>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B9B4F46-9854-B40D-5DF6-B86005FDCA48}"/>
              </a:ext>
            </a:extLst>
          </p:cNvPr>
          <p:cNvCxnSpPr>
            <a:cxnSpLocks/>
          </p:cNvCxnSpPr>
          <p:nvPr/>
        </p:nvCxnSpPr>
        <p:spPr>
          <a:xfrm>
            <a:off x="2925213" y="3173909"/>
            <a:ext cx="0" cy="1281521"/>
          </a:xfrm>
          <a:prstGeom prst="line">
            <a:avLst/>
          </a:prstGeom>
          <a:ln w="12700">
            <a:solidFill>
              <a:srgbClr val="FD349C"/>
            </a:solidFill>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A7F95D8-49C8-130A-4E37-E7224B453599}"/>
              </a:ext>
            </a:extLst>
          </p:cNvPr>
          <p:cNvCxnSpPr>
            <a:cxnSpLocks/>
          </p:cNvCxnSpPr>
          <p:nvPr/>
        </p:nvCxnSpPr>
        <p:spPr>
          <a:xfrm>
            <a:off x="3032177" y="3265360"/>
            <a:ext cx="694456" cy="0"/>
          </a:xfrm>
          <a:prstGeom prst="straightConnector1">
            <a:avLst/>
          </a:prstGeom>
          <a:ln w="12700">
            <a:solidFill>
              <a:srgbClr val="FD349C"/>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508E2BDC-0DE3-1CC7-4AEF-8DEDB3CEF75B}"/>
              </a:ext>
            </a:extLst>
          </p:cNvPr>
          <p:cNvCxnSpPr>
            <a:cxnSpLocks/>
          </p:cNvCxnSpPr>
          <p:nvPr/>
        </p:nvCxnSpPr>
        <p:spPr>
          <a:xfrm flipH="1">
            <a:off x="2323806" y="4684121"/>
            <a:ext cx="716858" cy="0"/>
          </a:xfrm>
          <a:prstGeom prst="straightConnector1">
            <a:avLst/>
          </a:prstGeom>
          <a:ln w="12700">
            <a:solidFill>
              <a:srgbClr val="FD349C"/>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CA1259E-62E4-797C-1445-10015574A107}"/>
              </a:ext>
            </a:extLst>
          </p:cNvPr>
          <p:cNvCxnSpPr>
            <a:cxnSpLocks/>
          </p:cNvCxnSpPr>
          <p:nvPr/>
        </p:nvCxnSpPr>
        <p:spPr>
          <a:xfrm>
            <a:off x="3032177" y="3265360"/>
            <a:ext cx="0" cy="1418761"/>
          </a:xfrm>
          <a:prstGeom prst="line">
            <a:avLst/>
          </a:prstGeom>
          <a:ln w="12700">
            <a:solidFill>
              <a:srgbClr val="FD349C"/>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6D7EF88-612A-BF93-2FD9-5D46DCBBA5BD}"/>
              </a:ext>
            </a:extLst>
          </p:cNvPr>
          <p:cNvCxnSpPr>
            <a:cxnSpLocks/>
          </p:cNvCxnSpPr>
          <p:nvPr/>
        </p:nvCxnSpPr>
        <p:spPr>
          <a:xfrm flipH="1">
            <a:off x="2323806" y="4881218"/>
            <a:ext cx="940416" cy="0"/>
          </a:xfrm>
          <a:prstGeom prst="line">
            <a:avLst/>
          </a:prstGeom>
          <a:ln w="12700">
            <a:solidFill>
              <a:srgbClr val="FD349C"/>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40C88B1-1484-AA76-6C69-0DC5F16141E7}"/>
              </a:ext>
            </a:extLst>
          </p:cNvPr>
          <p:cNvCxnSpPr>
            <a:cxnSpLocks/>
          </p:cNvCxnSpPr>
          <p:nvPr/>
        </p:nvCxnSpPr>
        <p:spPr>
          <a:xfrm flipV="1">
            <a:off x="3264222" y="3920408"/>
            <a:ext cx="0" cy="967246"/>
          </a:xfrm>
          <a:prstGeom prst="line">
            <a:avLst/>
          </a:prstGeom>
          <a:ln w="12700">
            <a:solidFill>
              <a:srgbClr val="FD349C"/>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4C4EA50C-80C2-9223-0418-9B36FDD6EB54}"/>
              </a:ext>
            </a:extLst>
          </p:cNvPr>
          <p:cNvCxnSpPr>
            <a:cxnSpLocks/>
          </p:cNvCxnSpPr>
          <p:nvPr/>
        </p:nvCxnSpPr>
        <p:spPr>
          <a:xfrm flipH="1">
            <a:off x="3792071" y="3299085"/>
            <a:ext cx="9587" cy="1575474"/>
          </a:xfrm>
          <a:prstGeom prst="straightConnector1">
            <a:avLst/>
          </a:prstGeom>
          <a:ln w="12700">
            <a:solidFill>
              <a:srgbClr val="FD349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Rounded Corners 80">
            <a:extLst>
              <a:ext uri="{FF2B5EF4-FFF2-40B4-BE49-F238E27FC236}">
                <a16:creationId xmlns:a16="http://schemas.microsoft.com/office/drawing/2014/main" id="{4383AFA7-AB6F-AB3E-4C3A-6DCB7D561A58}"/>
              </a:ext>
            </a:extLst>
          </p:cNvPr>
          <p:cNvSpPr/>
          <p:nvPr/>
        </p:nvSpPr>
        <p:spPr>
          <a:xfrm>
            <a:off x="9569975" y="2815118"/>
            <a:ext cx="1340210" cy="333204"/>
          </a:xfrm>
          <a:prstGeom prst="roundRect">
            <a:avLst/>
          </a:prstGeom>
          <a:noFill/>
          <a:ln>
            <a:solidFill>
              <a:srgbClr val="1E49E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83" name="TextBox 82">
            <a:extLst>
              <a:ext uri="{FF2B5EF4-FFF2-40B4-BE49-F238E27FC236}">
                <a16:creationId xmlns:a16="http://schemas.microsoft.com/office/drawing/2014/main" id="{2657CB9F-2E09-0467-78AD-10872ED5886A}"/>
              </a:ext>
            </a:extLst>
          </p:cNvPr>
          <p:cNvSpPr txBox="1"/>
          <p:nvPr/>
        </p:nvSpPr>
        <p:spPr>
          <a:xfrm>
            <a:off x="10130245" y="2917138"/>
            <a:ext cx="1065600" cy="115820"/>
          </a:xfrm>
          <a:prstGeom prst="rect">
            <a:avLst/>
          </a:prstGeom>
          <a:noFill/>
        </p:spPr>
        <p:txBody>
          <a:bodyPr vert="horz" wrap="square" lIns="0" tIns="0" rIns="0" bIns="0" rtlCol="0" anchor="t" anchorCtr="0">
            <a:noAutofit/>
          </a:bodyPr>
          <a:lstStyle/>
          <a:p>
            <a:pPr>
              <a:spcAft>
                <a:spcPts val="1200"/>
              </a:spcAft>
            </a:pPr>
            <a:r>
              <a:rPr lang="en-US" sz="900" b="1" dirty="0"/>
              <a:t>Users</a:t>
            </a:r>
          </a:p>
        </p:txBody>
      </p:sp>
      <p:sp>
        <p:nvSpPr>
          <p:cNvPr id="86" name="Rectangle: Rounded Corners 85">
            <a:extLst>
              <a:ext uri="{FF2B5EF4-FFF2-40B4-BE49-F238E27FC236}">
                <a16:creationId xmlns:a16="http://schemas.microsoft.com/office/drawing/2014/main" id="{5C859C74-8AE6-A6F0-15A2-88666576937F}"/>
              </a:ext>
            </a:extLst>
          </p:cNvPr>
          <p:cNvSpPr/>
          <p:nvPr/>
        </p:nvSpPr>
        <p:spPr>
          <a:xfrm>
            <a:off x="8087290" y="2767520"/>
            <a:ext cx="859305" cy="723475"/>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dirty="0">
                <a:solidFill>
                  <a:schemeClr val="bg1"/>
                </a:solidFill>
              </a:rPr>
              <a:t>Microsoft</a:t>
            </a:r>
            <a:br>
              <a:rPr lang="en-US" sz="1000" dirty="0">
                <a:solidFill>
                  <a:schemeClr val="bg1"/>
                </a:solidFill>
              </a:rPr>
            </a:br>
            <a:r>
              <a:rPr lang="en-US" sz="1000" dirty="0">
                <a:solidFill>
                  <a:schemeClr val="bg1"/>
                </a:solidFill>
              </a:rPr>
              <a:t>Graph API</a:t>
            </a:r>
          </a:p>
        </p:txBody>
      </p:sp>
      <p:sp>
        <p:nvSpPr>
          <p:cNvPr id="87" name="Rectangle: Rounded Corners 86">
            <a:extLst>
              <a:ext uri="{FF2B5EF4-FFF2-40B4-BE49-F238E27FC236}">
                <a16:creationId xmlns:a16="http://schemas.microsoft.com/office/drawing/2014/main" id="{428D20BD-FEAD-C23C-7812-3AE28B1E7056}"/>
              </a:ext>
            </a:extLst>
          </p:cNvPr>
          <p:cNvSpPr/>
          <p:nvPr/>
        </p:nvSpPr>
        <p:spPr>
          <a:xfrm>
            <a:off x="8083322" y="3506418"/>
            <a:ext cx="859305" cy="723475"/>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dirty="0">
                <a:solidFill>
                  <a:schemeClr val="bg1"/>
                </a:solidFill>
              </a:rPr>
              <a:t>REST API</a:t>
            </a:r>
          </a:p>
        </p:txBody>
      </p:sp>
      <p:cxnSp>
        <p:nvCxnSpPr>
          <p:cNvPr id="91" name="Straight Arrow Connector 90">
            <a:extLst>
              <a:ext uri="{FF2B5EF4-FFF2-40B4-BE49-F238E27FC236}">
                <a16:creationId xmlns:a16="http://schemas.microsoft.com/office/drawing/2014/main" id="{23C44771-72C1-7803-BBE7-4E9AF507D75D}"/>
              </a:ext>
            </a:extLst>
          </p:cNvPr>
          <p:cNvCxnSpPr>
            <a:cxnSpLocks/>
          </p:cNvCxnSpPr>
          <p:nvPr/>
        </p:nvCxnSpPr>
        <p:spPr>
          <a:xfrm>
            <a:off x="5356111" y="3997594"/>
            <a:ext cx="2721850" cy="0"/>
          </a:xfrm>
          <a:prstGeom prst="straightConnector1">
            <a:avLst/>
          </a:prstGeom>
          <a:ln w="12700">
            <a:solidFill>
              <a:srgbClr val="FD349C"/>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86E9F8EB-07D4-67B2-2B05-A52735784434}"/>
              </a:ext>
            </a:extLst>
          </p:cNvPr>
          <p:cNvSpPr txBox="1"/>
          <p:nvPr/>
        </p:nvSpPr>
        <p:spPr>
          <a:xfrm>
            <a:off x="6542205" y="3894592"/>
            <a:ext cx="973998" cy="403443"/>
          </a:xfrm>
          <a:prstGeom prst="rect">
            <a:avLst/>
          </a:prstGeom>
          <a:solidFill>
            <a:schemeClr val="bg1"/>
          </a:solidFill>
        </p:spPr>
        <p:txBody>
          <a:bodyPr vert="horz" wrap="square" lIns="0" tIns="0" rIns="0" bIns="0" rtlCol="0" anchor="t" anchorCtr="0">
            <a:noAutofit/>
          </a:bodyPr>
          <a:lstStyle/>
          <a:p>
            <a:pPr algn="ctr">
              <a:spcAft>
                <a:spcPts val="600"/>
              </a:spcAft>
            </a:pPr>
            <a:r>
              <a:rPr lang="en-US" sz="700" b="1" dirty="0">
                <a:solidFill>
                  <a:schemeClr val="tx2"/>
                </a:solidFill>
              </a:rPr>
              <a:t>Provisions and deprovision objects</a:t>
            </a:r>
          </a:p>
        </p:txBody>
      </p:sp>
      <p:cxnSp>
        <p:nvCxnSpPr>
          <p:cNvPr id="94" name="Straight Arrow Connector 93">
            <a:extLst>
              <a:ext uri="{FF2B5EF4-FFF2-40B4-BE49-F238E27FC236}">
                <a16:creationId xmlns:a16="http://schemas.microsoft.com/office/drawing/2014/main" id="{49248469-A124-B6B3-B9F8-4F15922E0F91}"/>
              </a:ext>
            </a:extLst>
          </p:cNvPr>
          <p:cNvCxnSpPr>
            <a:cxnSpLocks/>
          </p:cNvCxnSpPr>
          <p:nvPr/>
        </p:nvCxnSpPr>
        <p:spPr>
          <a:xfrm flipH="1">
            <a:off x="8942627" y="3484645"/>
            <a:ext cx="283923" cy="0"/>
          </a:xfrm>
          <a:prstGeom prst="straightConnector1">
            <a:avLst/>
          </a:prstGeom>
          <a:ln w="12700">
            <a:solidFill>
              <a:srgbClr val="FD349C"/>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96D493A-C41C-5D91-460D-97BBA2AD7ABF}"/>
              </a:ext>
            </a:extLst>
          </p:cNvPr>
          <p:cNvCxnSpPr>
            <a:cxnSpLocks/>
          </p:cNvCxnSpPr>
          <p:nvPr/>
        </p:nvCxnSpPr>
        <p:spPr>
          <a:xfrm>
            <a:off x="9226550" y="2975048"/>
            <a:ext cx="0" cy="949067"/>
          </a:xfrm>
          <a:prstGeom prst="line">
            <a:avLst/>
          </a:prstGeom>
          <a:ln w="12700">
            <a:solidFill>
              <a:srgbClr val="FD349C"/>
            </a:solidFill>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BE90EAF-6A1E-AE58-39C6-FF40A4E50AD7}"/>
              </a:ext>
            </a:extLst>
          </p:cNvPr>
          <p:cNvCxnSpPr>
            <a:cxnSpLocks/>
            <a:endCxn id="81" idx="1"/>
          </p:cNvCxnSpPr>
          <p:nvPr/>
        </p:nvCxnSpPr>
        <p:spPr>
          <a:xfrm>
            <a:off x="9226550" y="2981720"/>
            <a:ext cx="343425" cy="0"/>
          </a:xfrm>
          <a:prstGeom prst="straightConnector1">
            <a:avLst/>
          </a:prstGeom>
          <a:ln w="12700">
            <a:solidFill>
              <a:srgbClr val="FD349C"/>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09897D63-108F-EEA3-9737-2AD8D89D4477}"/>
              </a:ext>
            </a:extLst>
          </p:cNvPr>
          <p:cNvCxnSpPr>
            <a:cxnSpLocks/>
          </p:cNvCxnSpPr>
          <p:nvPr/>
        </p:nvCxnSpPr>
        <p:spPr>
          <a:xfrm>
            <a:off x="9226550" y="3923978"/>
            <a:ext cx="343425" cy="0"/>
          </a:xfrm>
          <a:prstGeom prst="straightConnector1">
            <a:avLst/>
          </a:prstGeom>
          <a:ln w="12700">
            <a:solidFill>
              <a:srgbClr val="FD349C"/>
            </a:solidFill>
            <a:tailEnd type="triangle"/>
          </a:ln>
        </p:spPr>
        <p:style>
          <a:lnRef idx="1">
            <a:schemeClr val="accent1"/>
          </a:lnRef>
          <a:fillRef idx="0">
            <a:schemeClr val="accent1"/>
          </a:fillRef>
          <a:effectRef idx="0">
            <a:schemeClr val="accent1"/>
          </a:effectRef>
          <a:fontRef idx="minor">
            <a:schemeClr val="tx1"/>
          </a:fontRef>
        </p:style>
      </p:cxnSp>
      <p:pic>
        <p:nvPicPr>
          <p:cNvPr id="110" name="Picture 109">
            <a:extLst>
              <a:ext uri="{FF2B5EF4-FFF2-40B4-BE49-F238E27FC236}">
                <a16:creationId xmlns:a16="http://schemas.microsoft.com/office/drawing/2014/main" id="{7A1847D4-4322-987D-C20D-00CA7C171E8A}"/>
              </a:ext>
            </a:extLst>
          </p:cNvPr>
          <p:cNvPicPr>
            <a:picLocks noChangeAspect="1"/>
          </p:cNvPicPr>
          <p:nvPr/>
        </p:nvPicPr>
        <p:blipFill>
          <a:blip r:embed="rId5"/>
          <a:stretch>
            <a:fillRect/>
          </a:stretch>
        </p:blipFill>
        <p:spPr>
          <a:xfrm>
            <a:off x="8623837" y="2155858"/>
            <a:ext cx="1475049" cy="474122"/>
          </a:xfrm>
          <a:prstGeom prst="rect">
            <a:avLst/>
          </a:prstGeom>
        </p:spPr>
      </p:pic>
    </p:spTree>
    <p:extLst>
      <p:ext uri="{BB962C8B-B14F-4D97-AF65-F5344CB8AC3E}">
        <p14:creationId xmlns:p14="http://schemas.microsoft.com/office/powerpoint/2010/main" val="1848171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7C4C2-5194-8CF8-6095-B92E1457AFBA}"/>
              </a:ext>
            </a:extLst>
          </p:cNvPr>
          <p:cNvSpPr>
            <a:spLocks noGrp="1"/>
          </p:cNvSpPr>
          <p:nvPr>
            <p:ph type="title"/>
          </p:nvPr>
        </p:nvSpPr>
        <p:spPr/>
        <p:txBody>
          <a:bodyPr/>
          <a:lstStyle/>
          <a:p>
            <a:r>
              <a:rPr lang="en-US" dirty="0"/>
              <a:t>REST Connector Architecture</a:t>
            </a:r>
          </a:p>
        </p:txBody>
      </p:sp>
      <p:sp>
        <p:nvSpPr>
          <p:cNvPr id="32" name="Cylinder 31">
            <a:extLst>
              <a:ext uri="{FF2B5EF4-FFF2-40B4-BE49-F238E27FC236}">
                <a16:creationId xmlns:a16="http://schemas.microsoft.com/office/drawing/2014/main" id="{6124EE4B-E845-B6F4-17E3-9C7B608A1B38}"/>
              </a:ext>
            </a:extLst>
          </p:cNvPr>
          <p:cNvSpPr/>
          <p:nvPr/>
        </p:nvSpPr>
        <p:spPr>
          <a:xfrm>
            <a:off x="837500" y="2475589"/>
            <a:ext cx="2025500" cy="2849952"/>
          </a:xfrm>
          <a:prstGeom prst="can">
            <a:avLst>
              <a:gd name="adj" fmla="val 15540"/>
            </a:avLst>
          </a:prstGeom>
          <a:solidFill>
            <a:srgbClr val="ACEA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grpSp>
        <p:nvGrpSpPr>
          <p:cNvPr id="79" name="Group 78">
            <a:extLst>
              <a:ext uri="{FF2B5EF4-FFF2-40B4-BE49-F238E27FC236}">
                <a16:creationId xmlns:a16="http://schemas.microsoft.com/office/drawing/2014/main" id="{12FEF660-2D78-DBFA-2EAB-DBA2536EEFC6}"/>
              </a:ext>
            </a:extLst>
          </p:cNvPr>
          <p:cNvGrpSpPr/>
          <p:nvPr/>
        </p:nvGrpSpPr>
        <p:grpSpPr>
          <a:xfrm>
            <a:off x="1002563" y="3091518"/>
            <a:ext cx="1658778" cy="1830374"/>
            <a:chOff x="6048375" y="4943210"/>
            <a:chExt cx="1499776" cy="1654925"/>
          </a:xfrm>
        </p:grpSpPr>
        <p:pic>
          <p:nvPicPr>
            <p:cNvPr id="76" name="Picture 75">
              <a:extLst>
                <a:ext uri="{FF2B5EF4-FFF2-40B4-BE49-F238E27FC236}">
                  <a16:creationId xmlns:a16="http://schemas.microsoft.com/office/drawing/2014/main" id="{E35898BA-3CD6-A4A8-C234-F96F2D9A06DA}"/>
                </a:ext>
              </a:extLst>
            </p:cNvPr>
            <p:cNvPicPr>
              <a:picLocks noChangeAspect="1"/>
            </p:cNvPicPr>
            <p:nvPr/>
          </p:nvPicPr>
          <p:blipFill>
            <a:blip r:embed="rId2">
              <a:clrChange>
                <a:clrFrom>
                  <a:srgbClr val="F4F5FE"/>
                </a:clrFrom>
                <a:clrTo>
                  <a:srgbClr val="F4F5FE">
                    <a:alpha val="0"/>
                  </a:srgbClr>
                </a:clrTo>
              </a:clrChange>
              <a:duotone>
                <a:schemeClr val="accent3">
                  <a:shade val="45000"/>
                  <a:satMod val="135000"/>
                </a:schemeClr>
                <a:prstClr val="white"/>
              </a:duotone>
            </a:blip>
            <a:stretch>
              <a:fillRect/>
            </a:stretch>
          </p:blipFill>
          <p:spPr>
            <a:xfrm>
              <a:off x="6048375" y="4943210"/>
              <a:ext cx="1499776" cy="1654925"/>
            </a:xfrm>
            <a:prstGeom prst="rect">
              <a:avLst/>
            </a:prstGeom>
          </p:spPr>
        </p:pic>
        <p:sp>
          <p:nvSpPr>
            <p:cNvPr id="78" name="Rectangle 77">
              <a:extLst>
                <a:ext uri="{FF2B5EF4-FFF2-40B4-BE49-F238E27FC236}">
                  <a16:creationId xmlns:a16="http://schemas.microsoft.com/office/drawing/2014/main" id="{8D876111-B3BC-5E77-6A09-BD9CAB74A892}"/>
                </a:ext>
              </a:extLst>
            </p:cNvPr>
            <p:cNvSpPr/>
            <p:nvPr/>
          </p:nvSpPr>
          <p:spPr>
            <a:xfrm>
              <a:off x="6315075" y="5314950"/>
              <a:ext cx="1038225" cy="932327"/>
            </a:xfrm>
            <a:prstGeom prst="rect">
              <a:avLst/>
            </a:prstGeom>
            <a:solidFill>
              <a:srgbClr val="DCDFE3"/>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grpSp>
      <p:sp>
        <p:nvSpPr>
          <p:cNvPr id="35" name="Rectangle 34">
            <a:extLst>
              <a:ext uri="{FF2B5EF4-FFF2-40B4-BE49-F238E27FC236}">
                <a16:creationId xmlns:a16="http://schemas.microsoft.com/office/drawing/2014/main" id="{5BC9A815-4204-7392-62D3-E8839741D47F}"/>
              </a:ext>
            </a:extLst>
          </p:cNvPr>
          <p:cNvSpPr/>
          <p:nvPr/>
        </p:nvSpPr>
        <p:spPr>
          <a:xfrm>
            <a:off x="724773" y="1552593"/>
            <a:ext cx="6912088" cy="4016000"/>
          </a:xfrm>
          <a:prstGeom prst="rect">
            <a:avLst/>
          </a:prstGeom>
          <a:noFill/>
          <a:ln>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pic>
        <p:nvPicPr>
          <p:cNvPr id="31" name="Picture 30">
            <a:extLst>
              <a:ext uri="{FF2B5EF4-FFF2-40B4-BE49-F238E27FC236}">
                <a16:creationId xmlns:a16="http://schemas.microsoft.com/office/drawing/2014/main" id="{4D910926-0542-8FB1-D931-BBBBCBB52082}"/>
              </a:ext>
            </a:extLst>
          </p:cNvPr>
          <p:cNvPicPr>
            <a:picLocks noChangeAspect="1"/>
          </p:cNvPicPr>
          <p:nvPr/>
        </p:nvPicPr>
        <p:blipFill>
          <a:blip r:embed="rId3"/>
          <a:stretch>
            <a:fillRect/>
          </a:stretch>
        </p:blipFill>
        <p:spPr>
          <a:xfrm>
            <a:off x="2365596" y="1584079"/>
            <a:ext cx="1995591" cy="643739"/>
          </a:xfrm>
          <a:prstGeom prst="rect">
            <a:avLst/>
          </a:prstGeom>
        </p:spPr>
      </p:pic>
      <p:sp>
        <p:nvSpPr>
          <p:cNvPr id="12" name="TextBox 11">
            <a:extLst>
              <a:ext uri="{FF2B5EF4-FFF2-40B4-BE49-F238E27FC236}">
                <a16:creationId xmlns:a16="http://schemas.microsoft.com/office/drawing/2014/main" id="{CF9D6E21-EF1E-0E36-C306-EB99172D86C1}"/>
              </a:ext>
            </a:extLst>
          </p:cNvPr>
          <p:cNvSpPr txBox="1"/>
          <p:nvPr/>
        </p:nvSpPr>
        <p:spPr>
          <a:xfrm>
            <a:off x="1162223" y="2558720"/>
            <a:ext cx="1414717" cy="214163"/>
          </a:xfrm>
          <a:prstGeom prst="rect">
            <a:avLst/>
          </a:prstGeom>
        </p:spPr>
        <p:txBody>
          <a:bodyPr vert="horz" wrap="square" lIns="0" tIns="0" rIns="0" bIns="0" rtlCol="0" anchor="t" anchorCtr="0">
            <a:noAutofit/>
          </a:bodyPr>
          <a:lstStyle/>
          <a:p>
            <a:pPr algn="ctr">
              <a:spcAft>
                <a:spcPts val="600"/>
              </a:spcAft>
            </a:pPr>
            <a:r>
              <a:rPr lang="en-US" sz="1050" b="1" dirty="0">
                <a:solidFill>
                  <a:schemeClr val="tx2"/>
                </a:solidFill>
              </a:rPr>
              <a:t>Identity Repository</a:t>
            </a:r>
          </a:p>
        </p:txBody>
      </p:sp>
      <p:grpSp>
        <p:nvGrpSpPr>
          <p:cNvPr id="56" name="Group 55">
            <a:extLst>
              <a:ext uri="{FF2B5EF4-FFF2-40B4-BE49-F238E27FC236}">
                <a16:creationId xmlns:a16="http://schemas.microsoft.com/office/drawing/2014/main" id="{40BBB23B-5DEB-6A8B-FC4D-B1BF0CBFDADC}"/>
              </a:ext>
            </a:extLst>
          </p:cNvPr>
          <p:cNvGrpSpPr/>
          <p:nvPr/>
        </p:nvGrpSpPr>
        <p:grpSpPr>
          <a:xfrm>
            <a:off x="1323701" y="3789240"/>
            <a:ext cx="1053555" cy="579357"/>
            <a:chOff x="6591752" y="2794665"/>
            <a:chExt cx="1162050" cy="523875"/>
          </a:xfrm>
        </p:grpSpPr>
        <p:sp>
          <p:nvSpPr>
            <p:cNvPr id="57" name="Rectangle: Rounded Corners 56">
              <a:extLst>
                <a:ext uri="{FF2B5EF4-FFF2-40B4-BE49-F238E27FC236}">
                  <a16:creationId xmlns:a16="http://schemas.microsoft.com/office/drawing/2014/main" id="{52E29E3F-65BB-F377-84B0-5410E4C06EBC}"/>
                </a:ext>
              </a:extLst>
            </p:cNvPr>
            <p:cNvSpPr/>
            <p:nvPr/>
          </p:nvSpPr>
          <p:spPr>
            <a:xfrm>
              <a:off x="6591752" y="2794665"/>
              <a:ext cx="1162050" cy="523875"/>
            </a:xfrm>
            <a:prstGeom prst="roundRect">
              <a:avLst/>
            </a:prstGeom>
            <a:solidFill>
              <a:srgbClr val="1E49E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400" dirty="0" err="1">
                <a:solidFill>
                  <a:schemeClr val="bg1"/>
                </a:solidFill>
              </a:endParaRPr>
            </a:p>
          </p:txBody>
        </p:sp>
        <p:sp>
          <p:nvSpPr>
            <p:cNvPr id="58" name="TextBox 57">
              <a:extLst>
                <a:ext uri="{FF2B5EF4-FFF2-40B4-BE49-F238E27FC236}">
                  <a16:creationId xmlns:a16="http://schemas.microsoft.com/office/drawing/2014/main" id="{24F1BEE8-BBAD-3A48-DFD4-2F920C674E8D}"/>
                </a:ext>
              </a:extLst>
            </p:cNvPr>
            <p:cNvSpPr txBox="1"/>
            <p:nvPr/>
          </p:nvSpPr>
          <p:spPr>
            <a:xfrm>
              <a:off x="6721963" y="2845555"/>
              <a:ext cx="966871" cy="211047"/>
            </a:xfrm>
            <a:prstGeom prst="rect">
              <a:avLst/>
            </a:prstGeom>
          </p:spPr>
          <p:txBody>
            <a:bodyPr vert="horz" wrap="square" lIns="0" tIns="0" rIns="0" bIns="0" rtlCol="0" anchor="t" anchorCtr="0">
              <a:noAutofit/>
            </a:bodyPr>
            <a:lstStyle/>
            <a:p>
              <a:pPr algn="ctr">
                <a:spcAft>
                  <a:spcPts val="600"/>
                </a:spcAft>
              </a:pPr>
              <a:r>
                <a:rPr lang="en-US" sz="800" b="1" dirty="0">
                  <a:solidFill>
                    <a:schemeClr val="bg1"/>
                  </a:solidFill>
                </a:rPr>
                <a:t>Endpoint</a:t>
              </a:r>
            </a:p>
            <a:p>
              <a:pPr marL="114300" indent="-114300">
                <a:buClr>
                  <a:schemeClr val="bg1"/>
                </a:buClr>
                <a:buFont typeface="Arial" panose="020B0604020202020204" pitchFamily="34" charset="0"/>
                <a:buChar char="•"/>
              </a:pPr>
              <a:r>
                <a:rPr lang="en-US" sz="800" b="1" dirty="0">
                  <a:solidFill>
                    <a:schemeClr val="bg1"/>
                  </a:solidFill>
                </a:rPr>
                <a:t>Accounts</a:t>
              </a:r>
            </a:p>
            <a:p>
              <a:pPr marL="114300" indent="-114300">
                <a:buClr>
                  <a:schemeClr val="bg1"/>
                </a:buClr>
                <a:buFont typeface="Arial" panose="020B0604020202020204" pitchFamily="34" charset="0"/>
                <a:buChar char="•"/>
              </a:pPr>
              <a:r>
                <a:rPr lang="en-US" sz="800" b="1" dirty="0">
                  <a:solidFill>
                    <a:schemeClr val="bg1"/>
                  </a:solidFill>
                </a:rPr>
                <a:t>Entitlements</a:t>
              </a:r>
              <a:endParaRPr lang="en-US" sz="1000" b="1" dirty="0">
                <a:solidFill>
                  <a:schemeClr val="bg1"/>
                </a:solidFill>
              </a:endParaRPr>
            </a:p>
          </p:txBody>
        </p:sp>
      </p:grpSp>
      <p:sp>
        <p:nvSpPr>
          <p:cNvPr id="80" name="TextBox 79">
            <a:extLst>
              <a:ext uri="{FF2B5EF4-FFF2-40B4-BE49-F238E27FC236}">
                <a16:creationId xmlns:a16="http://schemas.microsoft.com/office/drawing/2014/main" id="{5491B61B-3EDD-7369-5861-06C2C85CBF1D}"/>
              </a:ext>
            </a:extLst>
          </p:cNvPr>
          <p:cNvSpPr txBox="1"/>
          <p:nvPr/>
        </p:nvSpPr>
        <p:spPr>
          <a:xfrm>
            <a:off x="1108175" y="3493156"/>
            <a:ext cx="1380446" cy="214163"/>
          </a:xfrm>
          <a:prstGeom prst="rect">
            <a:avLst/>
          </a:prstGeom>
        </p:spPr>
        <p:txBody>
          <a:bodyPr vert="horz" wrap="square" lIns="0" tIns="0" rIns="0" bIns="0" rtlCol="0" anchor="t" anchorCtr="0">
            <a:noAutofit/>
          </a:bodyPr>
          <a:lstStyle/>
          <a:p>
            <a:pPr algn="ctr">
              <a:spcAft>
                <a:spcPts val="600"/>
              </a:spcAft>
            </a:pPr>
            <a:r>
              <a:rPr lang="en-US" sz="1000" b="1" dirty="0">
                <a:solidFill>
                  <a:schemeClr val="tx2"/>
                </a:solidFill>
              </a:rPr>
              <a:t>Security System</a:t>
            </a:r>
          </a:p>
        </p:txBody>
      </p:sp>
      <p:sp>
        <p:nvSpPr>
          <p:cNvPr id="122" name="Rectangle 121">
            <a:extLst>
              <a:ext uri="{FF2B5EF4-FFF2-40B4-BE49-F238E27FC236}">
                <a16:creationId xmlns:a16="http://schemas.microsoft.com/office/drawing/2014/main" id="{FB35AE3F-583B-5B3B-DE8E-426A86B7084F}"/>
              </a:ext>
            </a:extLst>
          </p:cNvPr>
          <p:cNvSpPr/>
          <p:nvPr/>
        </p:nvSpPr>
        <p:spPr>
          <a:xfrm>
            <a:off x="10017219" y="2177711"/>
            <a:ext cx="1450008" cy="2503911"/>
          </a:xfrm>
          <a:prstGeom prst="rect">
            <a:avLst/>
          </a:prstGeom>
          <a:noFill/>
          <a:ln>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cxnSp>
        <p:nvCxnSpPr>
          <p:cNvPr id="3" name="Straight Arrow Connector 2">
            <a:extLst>
              <a:ext uri="{FF2B5EF4-FFF2-40B4-BE49-F238E27FC236}">
                <a16:creationId xmlns:a16="http://schemas.microsoft.com/office/drawing/2014/main" id="{DF9839F9-F1E6-B75F-F298-3BAF620D5482}"/>
              </a:ext>
            </a:extLst>
          </p:cNvPr>
          <p:cNvCxnSpPr>
            <a:cxnSpLocks/>
          </p:cNvCxnSpPr>
          <p:nvPr/>
        </p:nvCxnSpPr>
        <p:spPr>
          <a:xfrm flipH="1">
            <a:off x="7513320" y="3248521"/>
            <a:ext cx="2648338" cy="0"/>
          </a:xfrm>
          <a:prstGeom prst="straightConnector1">
            <a:avLst/>
          </a:prstGeom>
          <a:ln w="12700">
            <a:solidFill>
              <a:srgbClr val="FD349C"/>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36914C84-4D20-2564-5C9A-28329EEB0256}"/>
              </a:ext>
            </a:extLst>
          </p:cNvPr>
          <p:cNvCxnSpPr>
            <a:cxnSpLocks/>
          </p:cNvCxnSpPr>
          <p:nvPr/>
        </p:nvCxnSpPr>
        <p:spPr>
          <a:xfrm>
            <a:off x="7543737" y="3480756"/>
            <a:ext cx="2624729" cy="0"/>
          </a:xfrm>
          <a:prstGeom prst="straightConnector1">
            <a:avLst/>
          </a:prstGeom>
          <a:ln w="12700">
            <a:solidFill>
              <a:srgbClr val="FD349C"/>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2BDC63D-AF6F-F9B5-FD53-3FA750E9EB1E}"/>
              </a:ext>
            </a:extLst>
          </p:cNvPr>
          <p:cNvSpPr txBox="1"/>
          <p:nvPr/>
        </p:nvSpPr>
        <p:spPr>
          <a:xfrm>
            <a:off x="8239285" y="3162154"/>
            <a:ext cx="1499949" cy="108956"/>
          </a:xfrm>
          <a:prstGeom prst="rect">
            <a:avLst/>
          </a:prstGeom>
          <a:solidFill>
            <a:schemeClr val="bg1"/>
          </a:solidFill>
        </p:spPr>
        <p:txBody>
          <a:bodyPr vert="horz" wrap="square" lIns="0" tIns="0" rIns="0" bIns="0" rtlCol="0" anchor="t" anchorCtr="0">
            <a:noAutofit/>
          </a:bodyPr>
          <a:lstStyle/>
          <a:p>
            <a:pPr algn="ctr">
              <a:spcAft>
                <a:spcPts val="600"/>
              </a:spcAft>
            </a:pPr>
            <a:r>
              <a:rPr lang="en-US" sz="700" b="1" dirty="0">
                <a:solidFill>
                  <a:schemeClr val="tx2"/>
                </a:solidFill>
              </a:rPr>
              <a:t>Imports accounts </a:t>
            </a:r>
            <a:br>
              <a:rPr lang="en-US" sz="700" b="1" dirty="0">
                <a:solidFill>
                  <a:schemeClr val="tx2"/>
                </a:solidFill>
              </a:rPr>
            </a:br>
            <a:r>
              <a:rPr lang="en-US" sz="700" b="1" dirty="0">
                <a:solidFill>
                  <a:schemeClr val="tx2"/>
                </a:solidFill>
              </a:rPr>
              <a:t>and access</a:t>
            </a:r>
          </a:p>
        </p:txBody>
      </p:sp>
      <p:sp>
        <p:nvSpPr>
          <p:cNvPr id="13" name="TextBox 12">
            <a:extLst>
              <a:ext uri="{FF2B5EF4-FFF2-40B4-BE49-F238E27FC236}">
                <a16:creationId xmlns:a16="http://schemas.microsoft.com/office/drawing/2014/main" id="{70F8F8AE-830C-5CBF-E732-6987ED366179}"/>
              </a:ext>
            </a:extLst>
          </p:cNvPr>
          <p:cNvSpPr txBox="1"/>
          <p:nvPr/>
        </p:nvSpPr>
        <p:spPr>
          <a:xfrm>
            <a:off x="8259206" y="3449190"/>
            <a:ext cx="1334122" cy="403443"/>
          </a:xfrm>
          <a:prstGeom prst="rect">
            <a:avLst/>
          </a:prstGeom>
          <a:solidFill>
            <a:schemeClr val="bg1"/>
          </a:solidFill>
        </p:spPr>
        <p:txBody>
          <a:bodyPr vert="horz" wrap="square" lIns="0" tIns="0" rIns="0" bIns="0" rtlCol="0" anchor="t" anchorCtr="0">
            <a:noAutofit/>
          </a:bodyPr>
          <a:lstStyle/>
          <a:p>
            <a:pPr algn="ctr">
              <a:spcAft>
                <a:spcPts val="600"/>
              </a:spcAft>
            </a:pPr>
            <a:r>
              <a:rPr lang="en-US" sz="700" b="1" dirty="0">
                <a:solidFill>
                  <a:schemeClr val="tx2"/>
                </a:solidFill>
              </a:rPr>
              <a:t>Provisions and deprovisions accounts and access</a:t>
            </a:r>
          </a:p>
        </p:txBody>
      </p:sp>
      <p:sp>
        <p:nvSpPr>
          <p:cNvPr id="10" name="Rectangle: Rounded Corners 9">
            <a:extLst>
              <a:ext uri="{FF2B5EF4-FFF2-40B4-BE49-F238E27FC236}">
                <a16:creationId xmlns:a16="http://schemas.microsoft.com/office/drawing/2014/main" id="{500378AE-EAFF-4465-784B-45E043A28DB6}"/>
              </a:ext>
            </a:extLst>
          </p:cNvPr>
          <p:cNvSpPr/>
          <p:nvPr/>
        </p:nvSpPr>
        <p:spPr>
          <a:xfrm>
            <a:off x="10153865" y="3026013"/>
            <a:ext cx="1151069" cy="763227"/>
          </a:xfrm>
          <a:prstGeom prst="roundRect">
            <a:avLst/>
          </a:prstGeom>
          <a:noFill/>
          <a:ln>
            <a:solidFill>
              <a:srgbClr val="1E49E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22" name="TextBox 21">
            <a:extLst>
              <a:ext uri="{FF2B5EF4-FFF2-40B4-BE49-F238E27FC236}">
                <a16:creationId xmlns:a16="http://schemas.microsoft.com/office/drawing/2014/main" id="{738F1B4C-25A9-B819-E343-67B22D34615B}"/>
              </a:ext>
            </a:extLst>
          </p:cNvPr>
          <p:cNvSpPr txBox="1"/>
          <p:nvPr/>
        </p:nvSpPr>
        <p:spPr>
          <a:xfrm>
            <a:off x="10696803" y="3188402"/>
            <a:ext cx="1065600" cy="115820"/>
          </a:xfrm>
          <a:prstGeom prst="rect">
            <a:avLst/>
          </a:prstGeom>
          <a:noFill/>
        </p:spPr>
        <p:txBody>
          <a:bodyPr vert="horz" wrap="square" lIns="0" tIns="0" rIns="0" bIns="0" rtlCol="0" anchor="t" anchorCtr="0">
            <a:noAutofit/>
          </a:bodyPr>
          <a:lstStyle/>
          <a:p>
            <a:pPr>
              <a:spcAft>
                <a:spcPts val="1200"/>
              </a:spcAft>
            </a:pPr>
            <a:r>
              <a:rPr lang="en-US" sz="900" b="1" dirty="0"/>
              <a:t>Accounts</a:t>
            </a:r>
          </a:p>
          <a:p>
            <a:pPr>
              <a:spcAft>
                <a:spcPts val="1200"/>
              </a:spcAft>
            </a:pPr>
            <a:r>
              <a:rPr lang="en-US" sz="900" b="1" dirty="0"/>
              <a:t>Access</a:t>
            </a:r>
          </a:p>
        </p:txBody>
      </p:sp>
      <p:grpSp>
        <p:nvGrpSpPr>
          <p:cNvPr id="29" name="Group 5">
            <a:extLst>
              <a:ext uri="{FF2B5EF4-FFF2-40B4-BE49-F238E27FC236}">
                <a16:creationId xmlns:a16="http://schemas.microsoft.com/office/drawing/2014/main" id="{12CDAC94-C326-60BD-6763-540BDFB13CF1}"/>
              </a:ext>
            </a:extLst>
          </p:cNvPr>
          <p:cNvGrpSpPr>
            <a:grpSpLocks noChangeAspect="1"/>
          </p:cNvGrpSpPr>
          <p:nvPr/>
        </p:nvGrpSpPr>
        <p:grpSpPr bwMode="auto">
          <a:xfrm>
            <a:off x="10295247" y="3392887"/>
            <a:ext cx="258933" cy="217889"/>
            <a:chOff x="2114" y="1513"/>
            <a:chExt cx="1533" cy="1290"/>
          </a:xfrm>
          <a:noFill/>
        </p:grpSpPr>
        <p:sp>
          <p:nvSpPr>
            <p:cNvPr id="30" name="Freeform 6">
              <a:extLst>
                <a:ext uri="{FF2B5EF4-FFF2-40B4-BE49-F238E27FC236}">
                  <a16:creationId xmlns:a16="http://schemas.microsoft.com/office/drawing/2014/main" id="{DE0F3605-A3A6-BCDA-C96A-34EE38FAD65B}"/>
                </a:ext>
              </a:extLst>
            </p:cNvPr>
            <p:cNvSpPr>
              <a:spLocks noEditPoints="1"/>
            </p:cNvSpPr>
            <p:nvPr/>
          </p:nvSpPr>
          <p:spPr bwMode="auto">
            <a:xfrm>
              <a:off x="2816" y="2325"/>
              <a:ext cx="831" cy="414"/>
            </a:xfrm>
            <a:custGeom>
              <a:avLst/>
              <a:gdLst/>
              <a:ahLst/>
              <a:cxnLst>
                <a:cxn ang="0">
                  <a:pos x="265" y="0"/>
                </a:cxn>
                <a:cxn ang="0">
                  <a:pos x="187" y="48"/>
                </a:cxn>
                <a:cxn ang="0">
                  <a:pos x="38" y="48"/>
                </a:cxn>
                <a:cxn ang="0">
                  <a:pos x="0" y="87"/>
                </a:cxn>
                <a:cxn ang="0">
                  <a:pos x="38" y="125"/>
                </a:cxn>
                <a:cxn ang="0">
                  <a:pos x="63" y="96"/>
                </a:cxn>
                <a:cxn ang="0">
                  <a:pos x="88" y="121"/>
                </a:cxn>
                <a:cxn ang="0">
                  <a:pos x="102" y="121"/>
                </a:cxn>
                <a:cxn ang="0">
                  <a:pos x="126" y="96"/>
                </a:cxn>
                <a:cxn ang="0">
                  <a:pos x="147" y="127"/>
                </a:cxn>
                <a:cxn ang="0">
                  <a:pos x="187" y="127"/>
                </a:cxn>
                <a:cxn ang="0">
                  <a:pos x="265" y="175"/>
                </a:cxn>
                <a:cxn ang="0">
                  <a:pos x="352" y="88"/>
                </a:cxn>
                <a:cxn ang="0">
                  <a:pos x="265" y="0"/>
                </a:cxn>
                <a:cxn ang="0">
                  <a:pos x="276" y="24"/>
                </a:cxn>
                <a:cxn ang="0">
                  <a:pos x="328" y="88"/>
                </a:cxn>
                <a:cxn ang="0">
                  <a:pos x="276" y="151"/>
                </a:cxn>
                <a:cxn ang="0">
                  <a:pos x="276" y="24"/>
                </a:cxn>
              </a:cxnLst>
              <a:rect l="0" t="0" r="r" b="b"/>
              <a:pathLst>
                <a:path w="352" h="175">
                  <a:moveTo>
                    <a:pt x="265" y="0"/>
                  </a:moveTo>
                  <a:cubicBezTo>
                    <a:pt x="231" y="0"/>
                    <a:pt x="201" y="20"/>
                    <a:pt x="187" y="48"/>
                  </a:cubicBezTo>
                  <a:cubicBezTo>
                    <a:pt x="38" y="48"/>
                    <a:pt x="38" y="48"/>
                    <a:pt x="38" y="48"/>
                  </a:cubicBezTo>
                  <a:cubicBezTo>
                    <a:pt x="0" y="87"/>
                    <a:pt x="0" y="87"/>
                    <a:pt x="0" y="87"/>
                  </a:cubicBezTo>
                  <a:cubicBezTo>
                    <a:pt x="38" y="125"/>
                    <a:pt x="38" y="125"/>
                    <a:pt x="38" y="125"/>
                  </a:cubicBezTo>
                  <a:cubicBezTo>
                    <a:pt x="38" y="125"/>
                    <a:pt x="46" y="96"/>
                    <a:pt x="63" y="96"/>
                  </a:cubicBezTo>
                  <a:cubicBezTo>
                    <a:pt x="80" y="96"/>
                    <a:pt x="85" y="114"/>
                    <a:pt x="88" y="121"/>
                  </a:cubicBezTo>
                  <a:cubicBezTo>
                    <a:pt x="95" y="134"/>
                    <a:pt x="100" y="125"/>
                    <a:pt x="102" y="121"/>
                  </a:cubicBezTo>
                  <a:cubicBezTo>
                    <a:pt x="107" y="112"/>
                    <a:pt x="113" y="96"/>
                    <a:pt x="126" y="96"/>
                  </a:cubicBezTo>
                  <a:cubicBezTo>
                    <a:pt x="145" y="96"/>
                    <a:pt x="147" y="127"/>
                    <a:pt x="147" y="127"/>
                  </a:cubicBezTo>
                  <a:cubicBezTo>
                    <a:pt x="187" y="127"/>
                    <a:pt x="187" y="127"/>
                    <a:pt x="187" y="127"/>
                  </a:cubicBezTo>
                  <a:cubicBezTo>
                    <a:pt x="201" y="155"/>
                    <a:pt x="231" y="175"/>
                    <a:pt x="265" y="175"/>
                  </a:cubicBezTo>
                  <a:cubicBezTo>
                    <a:pt x="313" y="175"/>
                    <a:pt x="352" y="136"/>
                    <a:pt x="352" y="88"/>
                  </a:cubicBezTo>
                  <a:cubicBezTo>
                    <a:pt x="352" y="39"/>
                    <a:pt x="313" y="0"/>
                    <a:pt x="265" y="0"/>
                  </a:cubicBezTo>
                  <a:moveTo>
                    <a:pt x="276" y="24"/>
                  </a:moveTo>
                  <a:cubicBezTo>
                    <a:pt x="305" y="30"/>
                    <a:pt x="328" y="56"/>
                    <a:pt x="328" y="88"/>
                  </a:cubicBezTo>
                  <a:cubicBezTo>
                    <a:pt x="328" y="119"/>
                    <a:pt x="305" y="145"/>
                    <a:pt x="276" y="151"/>
                  </a:cubicBezTo>
                  <a:lnTo>
                    <a:pt x="276" y="24"/>
                  </a:lnTo>
                  <a:close/>
                </a:path>
              </a:pathLst>
            </a:custGeom>
            <a:grpFill/>
            <a:ln w="9525">
              <a:solidFill>
                <a:srgbClr val="FD349C"/>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7">
              <a:extLst>
                <a:ext uri="{FF2B5EF4-FFF2-40B4-BE49-F238E27FC236}">
                  <a16:creationId xmlns:a16="http://schemas.microsoft.com/office/drawing/2014/main" id="{5438588F-4AFD-6523-ED0D-485151643F3B}"/>
                </a:ext>
              </a:extLst>
            </p:cNvPr>
            <p:cNvSpPr>
              <a:spLocks/>
            </p:cNvSpPr>
            <p:nvPr/>
          </p:nvSpPr>
          <p:spPr bwMode="auto">
            <a:xfrm>
              <a:off x="2161" y="1513"/>
              <a:ext cx="882" cy="576"/>
            </a:xfrm>
            <a:custGeom>
              <a:avLst/>
              <a:gdLst/>
              <a:ahLst/>
              <a:cxnLst>
                <a:cxn ang="0">
                  <a:pos x="367" y="244"/>
                </a:cxn>
                <a:cxn ang="0">
                  <a:pos x="325" y="244"/>
                </a:cxn>
                <a:cxn ang="0">
                  <a:pos x="319" y="237"/>
                </a:cxn>
                <a:cxn ang="0">
                  <a:pos x="319" y="186"/>
                </a:cxn>
                <a:cxn ang="0">
                  <a:pos x="280" y="93"/>
                </a:cxn>
                <a:cxn ang="0">
                  <a:pos x="186" y="54"/>
                </a:cxn>
                <a:cxn ang="0">
                  <a:pos x="93" y="93"/>
                </a:cxn>
                <a:cxn ang="0">
                  <a:pos x="54" y="186"/>
                </a:cxn>
                <a:cxn ang="0">
                  <a:pos x="54" y="237"/>
                </a:cxn>
                <a:cxn ang="0">
                  <a:pos x="47" y="244"/>
                </a:cxn>
                <a:cxn ang="0">
                  <a:pos x="6" y="244"/>
                </a:cxn>
                <a:cxn ang="0">
                  <a:pos x="0" y="237"/>
                </a:cxn>
                <a:cxn ang="0">
                  <a:pos x="0" y="186"/>
                </a:cxn>
                <a:cxn ang="0">
                  <a:pos x="54" y="54"/>
                </a:cxn>
                <a:cxn ang="0">
                  <a:pos x="186" y="0"/>
                </a:cxn>
                <a:cxn ang="0">
                  <a:pos x="318" y="54"/>
                </a:cxn>
                <a:cxn ang="0">
                  <a:pos x="373" y="186"/>
                </a:cxn>
                <a:cxn ang="0">
                  <a:pos x="373" y="237"/>
                </a:cxn>
                <a:cxn ang="0">
                  <a:pos x="367" y="244"/>
                </a:cxn>
              </a:cxnLst>
              <a:rect l="0" t="0" r="r" b="b"/>
              <a:pathLst>
                <a:path w="373" h="244">
                  <a:moveTo>
                    <a:pt x="367" y="244"/>
                  </a:moveTo>
                  <a:cubicBezTo>
                    <a:pt x="325" y="244"/>
                    <a:pt x="325" y="244"/>
                    <a:pt x="325" y="244"/>
                  </a:cubicBezTo>
                  <a:cubicBezTo>
                    <a:pt x="322" y="244"/>
                    <a:pt x="319" y="241"/>
                    <a:pt x="319" y="237"/>
                  </a:cubicBezTo>
                  <a:cubicBezTo>
                    <a:pt x="319" y="186"/>
                    <a:pt x="319" y="186"/>
                    <a:pt x="319" y="186"/>
                  </a:cubicBezTo>
                  <a:cubicBezTo>
                    <a:pt x="319" y="150"/>
                    <a:pt x="304" y="117"/>
                    <a:pt x="280" y="93"/>
                  </a:cubicBezTo>
                  <a:cubicBezTo>
                    <a:pt x="256" y="69"/>
                    <a:pt x="223" y="54"/>
                    <a:pt x="186" y="54"/>
                  </a:cubicBezTo>
                  <a:cubicBezTo>
                    <a:pt x="150" y="54"/>
                    <a:pt x="117" y="69"/>
                    <a:pt x="93" y="93"/>
                  </a:cubicBezTo>
                  <a:cubicBezTo>
                    <a:pt x="69" y="117"/>
                    <a:pt x="54" y="150"/>
                    <a:pt x="54" y="186"/>
                  </a:cubicBezTo>
                  <a:cubicBezTo>
                    <a:pt x="54" y="237"/>
                    <a:pt x="54" y="237"/>
                    <a:pt x="54" y="237"/>
                  </a:cubicBezTo>
                  <a:cubicBezTo>
                    <a:pt x="54" y="241"/>
                    <a:pt x="51" y="244"/>
                    <a:pt x="47" y="244"/>
                  </a:cubicBezTo>
                  <a:cubicBezTo>
                    <a:pt x="6" y="244"/>
                    <a:pt x="6" y="244"/>
                    <a:pt x="6" y="244"/>
                  </a:cubicBezTo>
                  <a:cubicBezTo>
                    <a:pt x="3" y="244"/>
                    <a:pt x="0" y="241"/>
                    <a:pt x="0" y="237"/>
                  </a:cubicBezTo>
                  <a:cubicBezTo>
                    <a:pt x="0" y="186"/>
                    <a:pt x="0" y="186"/>
                    <a:pt x="0" y="186"/>
                  </a:cubicBezTo>
                  <a:cubicBezTo>
                    <a:pt x="0" y="135"/>
                    <a:pt x="21" y="88"/>
                    <a:pt x="54" y="54"/>
                  </a:cubicBezTo>
                  <a:cubicBezTo>
                    <a:pt x="88" y="21"/>
                    <a:pt x="135" y="0"/>
                    <a:pt x="186" y="0"/>
                  </a:cubicBezTo>
                  <a:cubicBezTo>
                    <a:pt x="238" y="0"/>
                    <a:pt x="285" y="21"/>
                    <a:pt x="318" y="54"/>
                  </a:cubicBezTo>
                  <a:cubicBezTo>
                    <a:pt x="352" y="88"/>
                    <a:pt x="373" y="135"/>
                    <a:pt x="373" y="186"/>
                  </a:cubicBezTo>
                  <a:cubicBezTo>
                    <a:pt x="373" y="237"/>
                    <a:pt x="373" y="237"/>
                    <a:pt x="373" y="237"/>
                  </a:cubicBezTo>
                  <a:cubicBezTo>
                    <a:pt x="373" y="241"/>
                    <a:pt x="370" y="244"/>
                    <a:pt x="367" y="244"/>
                  </a:cubicBezTo>
                </a:path>
              </a:pathLst>
            </a:custGeom>
            <a:grpFill/>
            <a:ln w="9525">
              <a:solidFill>
                <a:srgbClr val="FD349C"/>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8">
              <a:extLst>
                <a:ext uri="{FF2B5EF4-FFF2-40B4-BE49-F238E27FC236}">
                  <a16:creationId xmlns:a16="http://schemas.microsoft.com/office/drawing/2014/main" id="{00286E74-DE93-EC10-25AF-7D57ADE58471}"/>
                </a:ext>
              </a:extLst>
            </p:cNvPr>
            <p:cNvSpPr>
              <a:spLocks noEditPoints="1"/>
            </p:cNvSpPr>
            <p:nvPr/>
          </p:nvSpPr>
          <p:spPr bwMode="auto">
            <a:xfrm>
              <a:off x="2114" y="2158"/>
              <a:ext cx="976" cy="645"/>
            </a:xfrm>
            <a:custGeom>
              <a:avLst/>
              <a:gdLst/>
              <a:ahLst/>
              <a:cxnLst>
                <a:cxn ang="0">
                  <a:pos x="0" y="41"/>
                </a:cxn>
                <a:cxn ang="0">
                  <a:pos x="0" y="232"/>
                </a:cxn>
                <a:cxn ang="0">
                  <a:pos x="41" y="273"/>
                </a:cxn>
                <a:cxn ang="0">
                  <a:pos x="372" y="273"/>
                </a:cxn>
                <a:cxn ang="0">
                  <a:pos x="413" y="232"/>
                </a:cxn>
                <a:cxn ang="0">
                  <a:pos x="413" y="220"/>
                </a:cxn>
                <a:cxn ang="0">
                  <a:pos x="392" y="228"/>
                </a:cxn>
                <a:cxn ang="0">
                  <a:pos x="362" y="209"/>
                </a:cxn>
                <a:cxn ang="0">
                  <a:pos x="349" y="252"/>
                </a:cxn>
                <a:cxn ang="0">
                  <a:pos x="255" y="158"/>
                </a:cxn>
                <a:cxn ang="0">
                  <a:pos x="323" y="90"/>
                </a:cxn>
                <a:cxn ang="0">
                  <a:pos x="413" y="90"/>
                </a:cxn>
                <a:cxn ang="0">
                  <a:pos x="413" y="41"/>
                </a:cxn>
                <a:cxn ang="0">
                  <a:pos x="372" y="0"/>
                </a:cxn>
                <a:cxn ang="0">
                  <a:pos x="41" y="0"/>
                </a:cxn>
                <a:cxn ang="0">
                  <a:pos x="0" y="41"/>
                </a:cxn>
                <a:cxn ang="0">
                  <a:pos x="164" y="104"/>
                </a:cxn>
                <a:cxn ang="0">
                  <a:pos x="206" y="62"/>
                </a:cxn>
                <a:cxn ang="0">
                  <a:pos x="249" y="104"/>
                </a:cxn>
                <a:cxn ang="0">
                  <a:pos x="231" y="138"/>
                </a:cxn>
                <a:cxn ang="0">
                  <a:pos x="231" y="204"/>
                </a:cxn>
                <a:cxn ang="0">
                  <a:pos x="211" y="224"/>
                </a:cxn>
                <a:cxn ang="0">
                  <a:pos x="202" y="224"/>
                </a:cxn>
                <a:cxn ang="0">
                  <a:pos x="182" y="204"/>
                </a:cxn>
                <a:cxn ang="0">
                  <a:pos x="182" y="138"/>
                </a:cxn>
                <a:cxn ang="0">
                  <a:pos x="164" y="104"/>
                </a:cxn>
              </a:cxnLst>
              <a:rect l="0" t="0" r="r" b="b"/>
              <a:pathLst>
                <a:path w="413" h="273">
                  <a:moveTo>
                    <a:pt x="0" y="41"/>
                  </a:moveTo>
                  <a:cubicBezTo>
                    <a:pt x="0" y="232"/>
                    <a:pt x="0" y="232"/>
                    <a:pt x="0" y="232"/>
                  </a:cubicBezTo>
                  <a:cubicBezTo>
                    <a:pt x="0" y="255"/>
                    <a:pt x="18" y="273"/>
                    <a:pt x="41" y="273"/>
                  </a:cubicBezTo>
                  <a:cubicBezTo>
                    <a:pt x="372" y="273"/>
                    <a:pt x="372" y="273"/>
                    <a:pt x="372" y="273"/>
                  </a:cubicBezTo>
                  <a:cubicBezTo>
                    <a:pt x="394" y="273"/>
                    <a:pt x="413" y="255"/>
                    <a:pt x="413" y="232"/>
                  </a:cubicBezTo>
                  <a:cubicBezTo>
                    <a:pt x="413" y="220"/>
                    <a:pt x="413" y="220"/>
                    <a:pt x="413" y="220"/>
                  </a:cubicBezTo>
                  <a:cubicBezTo>
                    <a:pt x="407" y="225"/>
                    <a:pt x="400" y="228"/>
                    <a:pt x="392" y="228"/>
                  </a:cubicBezTo>
                  <a:cubicBezTo>
                    <a:pt x="385" y="228"/>
                    <a:pt x="371" y="225"/>
                    <a:pt x="362" y="209"/>
                  </a:cubicBezTo>
                  <a:cubicBezTo>
                    <a:pt x="349" y="252"/>
                    <a:pt x="349" y="252"/>
                    <a:pt x="349" y="252"/>
                  </a:cubicBezTo>
                  <a:cubicBezTo>
                    <a:pt x="255" y="158"/>
                    <a:pt x="255" y="158"/>
                    <a:pt x="255" y="158"/>
                  </a:cubicBezTo>
                  <a:cubicBezTo>
                    <a:pt x="323" y="90"/>
                    <a:pt x="323" y="90"/>
                    <a:pt x="323" y="90"/>
                  </a:cubicBezTo>
                  <a:cubicBezTo>
                    <a:pt x="413" y="90"/>
                    <a:pt x="413" y="90"/>
                    <a:pt x="413" y="90"/>
                  </a:cubicBezTo>
                  <a:cubicBezTo>
                    <a:pt x="413" y="41"/>
                    <a:pt x="413" y="41"/>
                    <a:pt x="413" y="41"/>
                  </a:cubicBezTo>
                  <a:cubicBezTo>
                    <a:pt x="413" y="18"/>
                    <a:pt x="394" y="0"/>
                    <a:pt x="372" y="0"/>
                  </a:cubicBezTo>
                  <a:cubicBezTo>
                    <a:pt x="41" y="0"/>
                    <a:pt x="41" y="0"/>
                    <a:pt x="41" y="0"/>
                  </a:cubicBezTo>
                  <a:cubicBezTo>
                    <a:pt x="18" y="0"/>
                    <a:pt x="0" y="18"/>
                    <a:pt x="0" y="41"/>
                  </a:cubicBezTo>
                  <a:moveTo>
                    <a:pt x="164" y="104"/>
                  </a:moveTo>
                  <a:cubicBezTo>
                    <a:pt x="164" y="80"/>
                    <a:pt x="183" y="62"/>
                    <a:pt x="206" y="62"/>
                  </a:cubicBezTo>
                  <a:cubicBezTo>
                    <a:pt x="230" y="62"/>
                    <a:pt x="249" y="80"/>
                    <a:pt x="249" y="104"/>
                  </a:cubicBezTo>
                  <a:cubicBezTo>
                    <a:pt x="249" y="118"/>
                    <a:pt x="242" y="130"/>
                    <a:pt x="231" y="138"/>
                  </a:cubicBezTo>
                  <a:cubicBezTo>
                    <a:pt x="231" y="204"/>
                    <a:pt x="231" y="204"/>
                    <a:pt x="231" y="204"/>
                  </a:cubicBezTo>
                  <a:cubicBezTo>
                    <a:pt x="231" y="215"/>
                    <a:pt x="222" y="224"/>
                    <a:pt x="211" y="224"/>
                  </a:cubicBezTo>
                  <a:cubicBezTo>
                    <a:pt x="202" y="224"/>
                    <a:pt x="202" y="224"/>
                    <a:pt x="202" y="224"/>
                  </a:cubicBezTo>
                  <a:cubicBezTo>
                    <a:pt x="191" y="224"/>
                    <a:pt x="182" y="215"/>
                    <a:pt x="182" y="204"/>
                  </a:cubicBezTo>
                  <a:cubicBezTo>
                    <a:pt x="182" y="138"/>
                    <a:pt x="182" y="138"/>
                    <a:pt x="182" y="138"/>
                  </a:cubicBezTo>
                  <a:cubicBezTo>
                    <a:pt x="171" y="130"/>
                    <a:pt x="164" y="118"/>
                    <a:pt x="164" y="104"/>
                  </a:cubicBezTo>
                </a:path>
              </a:pathLst>
            </a:custGeom>
            <a:grpFill/>
            <a:ln w="9525">
              <a:solidFill>
                <a:srgbClr val="FD349C"/>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1" name="Group 40">
            <a:extLst>
              <a:ext uri="{FF2B5EF4-FFF2-40B4-BE49-F238E27FC236}">
                <a16:creationId xmlns:a16="http://schemas.microsoft.com/office/drawing/2014/main" id="{17866A80-0A24-6896-454A-6D4C0F254B65}"/>
              </a:ext>
            </a:extLst>
          </p:cNvPr>
          <p:cNvGrpSpPr/>
          <p:nvPr/>
        </p:nvGrpSpPr>
        <p:grpSpPr>
          <a:xfrm>
            <a:off x="10259623" y="3147811"/>
            <a:ext cx="258840" cy="174936"/>
            <a:chOff x="4976712" y="3699133"/>
            <a:chExt cx="344588" cy="258404"/>
          </a:xfrm>
        </p:grpSpPr>
        <p:sp>
          <p:nvSpPr>
            <p:cNvPr id="37" name="Freeform 6">
              <a:extLst>
                <a:ext uri="{FF2B5EF4-FFF2-40B4-BE49-F238E27FC236}">
                  <a16:creationId xmlns:a16="http://schemas.microsoft.com/office/drawing/2014/main" id="{BC54D6D2-FD9F-1895-5810-44AE81CA513A}"/>
                </a:ext>
              </a:extLst>
            </p:cNvPr>
            <p:cNvSpPr>
              <a:spLocks noEditPoints="1"/>
            </p:cNvSpPr>
            <p:nvPr/>
          </p:nvSpPr>
          <p:spPr bwMode="auto">
            <a:xfrm>
              <a:off x="4976712" y="3699133"/>
              <a:ext cx="344588" cy="258404"/>
            </a:xfrm>
            <a:custGeom>
              <a:avLst/>
              <a:gdLst/>
              <a:ahLst/>
              <a:cxnLst>
                <a:cxn ang="0">
                  <a:pos x="26" y="269"/>
                </a:cxn>
                <a:cxn ang="0">
                  <a:pos x="949" y="269"/>
                </a:cxn>
                <a:cxn ang="0">
                  <a:pos x="973" y="293"/>
                </a:cxn>
                <a:cxn ang="0">
                  <a:pos x="901" y="707"/>
                </a:cxn>
                <a:cxn ang="0">
                  <a:pos x="877" y="731"/>
                </a:cxn>
                <a:cxn ang="0">
                  <a:pos x="98" y="731"/>
                </a:cxn>
                <a:cxn ang="0">
                  <a:pos x="74" y="707"/>
                </a:cxn>
                <a:cxn ang="0">
                  <a:pos x="2" y="293"/>
                </a:cxn>
                <a:cxn ang="0">
                  <a:pos x="26" y="269"/>
                </a:cxn>
                <a:cxn ang="0">
                  <a:pos x="153" y="236"/>
                </a:cxn>
                <a:cxn ang="0">
                  <a:pos x="74" y="236"/>
                </a:cxn>
                <a:cxn ang="0">
                  <a:pos x="74" y="99"/>
                </a:cxn>
                <a:cxn ang="0">
                  <a:pos x="98" y="75"/>
                </a:cxn>
                <a:cxn ang="0">
                  <a:pos x="280" y="75"/>
                </a:cxn>
                <a:cxn ang="0">
                  <a:pos x="310" y="99"/>
                </a:cxn>
                <a:cxn ang="0">
                  <a:pos x="329" y="147"/>
                </a:cxn>
                <a:cxn ang="0">
                  <a:pos x="343" y="143"/>
                </a:cxn>
                <a:cxn ang="0">
                  <a:pos x="798" y="0"/>
                </a:cxn>
                <a:cxn ang="0">
                  <a:pos x="837" y="149"/>
                </a:cxn>
                <a:cxn ang="0">
                  <a:pos x="877" y="149"/>
                </a:cxn>
                <a:cxn ang="0">
                  <a:pos x="901" y="173"/>
                </a:cxn>
                <a:cxn ang="0">
                  <a:pos x="901" y="236"/>
                </a:cxn>
                <a:cxn ang="0">
                  <a:pos x="826" y="236"/>
                </a:cxn>
                <a:cxn ang="0">
                  <a:pos x="803" y="149"/>
                </a:cxn>
                <a:cxn ang="0">
                  <a:pos x="774" y="40"/>
                </a:cxn>
                <a:cxn ang="0">
                  <a:pos x="153" y="236"/>
                </a:cxn>
              </a:cxnLst>
              <a:rect l="0" t="0" r="r" b="b"/>
              <a:pathLst>
                <a:path w="975" h="731">
                  <a:moveTo>
                    <a:pt x="26" y="269"/>
                  </a:moveTo>
                  <a:cubicBezTo>
                    <a:pt x="949" y="269"/>
                    <a:pt x="949" y="269"/>
                    <a:pt x="949" y="269"/>
                  </a:cubicBezTo>
                  <a:cubicBezTo>
                    <a:pt x="962" y="269"/>
                    <a:pt x="975" y="280"/>
                    <a:pt x="973" y="293"/>
                  </a:cubicBezTo>
                  <a:cubicBezTo>
                    <a:pt x="901" y="707"/>
                    <a:pt x="901" y="707"/>
                    <a:pt x="901" y="707"/>
                  </a:cubicBezTo>
                  <a:cubicBezTo>
                    <a:pt x="899" y="720"/>
                    <a:pt x="891" y="731"/>
                    <a:pt x="877" y="731"/>
                  </a:cubicBezTo>
                  <a:cubicBezTo>
                    <a:pt x="98" y="731"/>
                    <a:pt x="98" y="731"/>
                    <a:pt x="98" y="731"/>
                  </a:cubicBezTo>
                  <a:cubicBezTo>
                    <a:pt x="85" y="731"/>
                    <a:pt x="76" y="720"/>
                    <a:pt x="74" y="707"/>
                  </a:cubicBezTo>
                  <a:cubicBezTo>
                    <a:pt x="2" y="293"/>
                    <a:pt x="2" y="293"/>
                    <a:pt x="2" y="293"/>
                  </a:cubicBezTo>
                  <a:cubicBezTo>
                    <a:pt x="0" y="280"/>
                    <a:pt x="13" y="269"/>
                    <a:pt x="26" y="269"/>
                  </a:cubicBezTo>
                  <a:moveTo>
                    <a:pt x="153" y="236"/>
                  </a:moveTo>
                  <a:cubicBezTo>
                    <a:pt x="74" y="236"/>
                    <a:pt x="74" y="236"/>
                    <a:pt x="74" y="236"/>
                  </a:cubicBezTo>
                  <a:cubicBezTo>
                    <a:pt x="74" y="99"/>
                    <a:pt x="74" y="99"/>
                    <a:pt x="74" y="99"/>
                  </a:cubicBezTo>
                  <a:cubicBezTo>
                    <a:pt x="74" y="86"/>
                    <a:pt x="85" y="75"/>
                    <a:pt x="98" y="75"/>
                  </a:cubicBezTo>
                  <a:cubicBezTo>
                    <a:pt x="280" y="75"/>
                    <a:pt x="280" y="75"/>
                    <a:pt x="280" y="75"/>
                  </a:cubicBezTo>
                  <a:cubicBezTo>
                    <a:pt x="298" y="75"/>
                    <a:pt x="306" y="87"/>
                    <a:pt x="310" y="99"/>
                  </a:cubicBezTo>
                  <a:cubicBezTo>
                    <a:pt x="329" y="147"/>
                    <a:pt x="329" y="147"/>
                    <a:pt x="329" y="147"/>
                  </a:cubicBezTo>
                  <a:cubicBezTo>
                    <a:pt x="343" y="143"/>
                    <a:pt x="343" y="143"/>
                    <a:pt x="343" y="143"/>
                  </a:cubicBezTo>
                  <a:cubicBezTo>
                    <a:pt x="798" y="0"/>
                    <a:pt x="798" y="0"/>
                    <a:pt x="798" y="0"/>
                  </a:cubicBezTo>
                  <a:cubicBezTo>
                    <a:pt x="837" y="149"/>
                    <a:pt x="837" y="149"/>
                    <a:pt x="837" y="149"/>
                  </a:cubicBezTo>
                  <a:cubicBezTo>
                    <a:pt x="877" y="149"/>
                    <a:pt x="877" y="149"/>
                    <a:pt x="877" y="149"/>
                  </a:cubicBezTo>
                  <a:cubicBezTo>
                    <a:pt x="891" y="149"/>
                    <a:pt x="901" y="160"/>
                    <a:pt x="901" y="173"/>
                  </a:cubicBezTo>
                  <a:cubicBezTo>
                    <a:pt x="901" y="236"/>
                    <a:pt x="901" y="236"/>
                    <a:pt x="901" y="236"/>
                  </a:cubicBezTo>
                  <a:cubicBezTo>
                    <a:pt x="826" y="236"/>
                    <a:pt x="826" y="236"/>
                    <a:pt x="826" y="236"/>
                  </a:cubicBezTo>
                  <a:cubicBezTo>
                    <a:pt x="803" y="149"/>
                    <a:pt x="803" y="149"/>
                    <a:pt x="803" y="149"/>
                  </a:cubicBezTo>
                  <a:cubicBezTo>
                    <a:pt x="774" y="40"/>
                    <a:pt x="774" y="40"/>
                    <a:pt x="774" y="40"/>
                  </a:cubicBezTo>
                  <a:lnTo>
                    <a:pt x="153" y="236"/>
                  </a:lnTo>
                  <a:close/>
                </a:path>
              </a:pathLst>
            </a:custGeom>
            <a:noFill/>
            <a:ln w="9525">
              <a:solidFill>
                <a:srgbClr val="FD349C"/>
              </a:solid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40" name="Group 39">
              <a:extLst>
                <a:ext uri="{FF2B5EF4-FFF2-40B4-BE49-F238E27FC236}">
                  <a16:creationId xmlns:a16="http://schemas.microsoft.com/office/drawing/2014/main" id="{F3FF0287-5D87-81B0-24D7-29A820AAA80F}"/>
                </a:ext>
              </a:extLst>
            </p:cNvPr>
            <p:cNvGrpSpPr/>
            <p:nvPr/>
          </p:nvGrpSpPr>
          <p:grpSpPr>
            <a:xfrm>
              <a:off x="5099400" y="3822171"/>
              <a:ext cx="99211" cy="113384"/>
              <a:chOff x="2390935" y="2667698"/>
              <a:chExt cx="216628" cy="247576"/>
            </a:xfrm>
          </p:grpSpPr>
          <p:sp>
            <p:nvSpPr>
              <p:cNvPr id="38" name="Oval 23">
                <a:extLst>
                  <a:ext uri="{FF2B5EF4-FFF2-40B4-BE49-F238E27FC236}">
                    <a16:creationId xmlns:a16="http://schemas.microsoft.com/office/drawing/2014/main" id="{EF00C27F-A9F5-4637-BE56-48C73D3D9061}"/>
                  </a:ext>
                </a:extLst>
              </p:cNvPr>
              <p:cNvSpPr>
                <a:spLocks noChangeArrowheads="1"/>
              </p:cNvSpPr>
              <p:nvPr/>
            </p:nvSpPr>
            <p:spPr bwMode="auto">
              <a:xfrm>
                <a:off x="2446902" y="2667698"/>
                <a:ext cx="104693" cy="129055"/>
              </a:xfrm>
              <a:prstGeom prst="ellipse">
                <a:avLst/>
              </a:prstGeom>
              <a:noFill/>
              <a:ln w="9525">
                <a:solidFill>
                  <a:srgbClr val="FD349C"/>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24">
                <a:extLst>
                  <a:ext uri="{FF2B5EF4-FFF2-40B4-BE49-F238E27FC236}">
                    <a16:creationId xmlns:a16="http://schemas.microsoft.com/office/drawing/2014/main" id="{D2D16AB9-5661-80DA-9134-6A382BF8BD03}"/>
                  </a:ext>
                </a:extLst>
              </p:cNvPr>
              <p:cNvSpPr>
                <a:spLocks/>
              </p:cNvSpPr>
              <p:nvPr/>
            </p:nvSpPr>
            <p:spPr bwMode="auto">
              <a:xfrm>
                <a:off x="2390935" y="2806630"/>
                <a:ext cx="216628" cy="108644"/>
              </a:xfrm>
              <a:custGeom>
                <a:avLst/>
                <a:gdLst/>
                <a:ahLst/>
                <a:cxnLst>
                  <a:cxn ang="0">
                    <a:pos x="69" y="70"/>
                  </a:cxn>
                  <a:cxn ang="0">
                    <a:pos x="139" y="52"/>
                  </a:cxn>
                  <a:cxn ang="0">
                    <a:pos x="137" y="23"/>
                  </a:cxn>
                  <a:cxn ang="0">
                    <a:pos x="117" y="5"/>
                  </a:cxn>
                  <a:cxn ang="0">
                    <a:pos x="116" y="5"/>
                  </a:cxn>
                  <a:cxn ang="0">
                    <a:pos x="113" y="4"/>
                  </a:cxn>
                  <a:cxn ang="0">
                    <a:pos x="24" y="4"/>
                  </a:cxn>
                  <a:cxn ang="0">
                    <a:pos x="22" y="5"/>
                  </a:cxn>
                  <a:cxn ang="0">
                    <a:pos x="22" y="5"/>
                  </a:cxn>
                  <a:cxn ang="0">
                    <a:pos x="2" y="23"/>
                  </a:cxn>
                  <a:cxn ang="0">
                    <a:pos x="0" y="52"/>
                  </a:cxn>
                  <a:cxn ang="0">
                    <a:pos x="69" y="70"/>
                  </a:cxn>
                </a:cxnLst>
                <a:rect l="0" t="0" r="r" b="b"/>
                <a:pathLst>
                  <a:path w="139" h="70">
                    <a:moveTo>
                      <a:pt x="69" y="70"/>
                    </a:moveTo>
                    <a:cubicBezTo>
                      <a:pt x="94" y="70"/>
                      <a:pt x="118" y="63"/>
                      <a:pt x="139" y="52"/>
                    </a:cubicBezTo>
                    <a:cubicBezTo>
                      <a:pt x="137" y="23"/>
                      <a:pt x="137" y="23"/>
                      <a:pt x="137" y="23"/>
                    </a:cubicBezTo>
                    <a:cubicBezTo>
                      <a:pt x="136" y="12"/>
                      <a:pt x="127" y="4"/>
                      <a:pt x="117" y="5"/>
                    </a:cubicBezTo>
                    <a:cubicBezTo>
                      <a:pt x="116" y="5"/>
                      <a:pt x="116" y="5"/>
                      <a:pt x="116" y="5"/>
                    </a:cubicBezTo>
                    <a:cubicBezTo>
                      <a:pt x="115" y="5"/>
                      <a:pt x="114" y="4"/>
                      <a:pt x="113" y="4"/>
                    </a:cubicBezTo>
                    <a:cubicBezTo>
                      <a:pt x="83" y="0"/>
                      <a:pt x="54" y="0"/>
                      <a:pt x="24" y="4"/>
                    </a:cubicBezTo>
                    <a:cubicBezTo>
                      <a:pt x="23" y="4"/>
                      <a:pt x="23" y="4"/>
                      <a:pt x="22" y="5"/>
                    </a:cubicBezTo>
                    <a:cubicBezTo>
                      <a:pt x="22" y="5"/>
                      <a:pt x="22" y="5"/>
                      <a:pt x="22" y="5"/>
                    </a:cubicBezTo>
                    <a:cubicBezTo>
                      <a:pt x="12" y="4"/>
                      <a:pt x="3" y="12"/>
                      <a:pt x="2" y="23"/>
                    </a:cubicBezTo>
                    <a:cubicBezTo>
                      <a:pt x="0" y="52"/>
                      <a:pt x="0" y="52"/>
                      <a:pt x="0" y="52"/>
                    </a:cubicBezTo>
                    <a:cubicBezTo>
                      <a:pt x="20" y="63"/>
                      <a:pt x="44" y="70"/>
                      <a:pt x="69" y="70"/>
                    </a:cubicBezTo>
                  </a:path>
                </a:pathLst>
              </a:custGeom>
              <a:noFill/>
              <a:ln w="9525">
                <a:solidFill>
                  <a:srgbClr val="FD349C"/>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86" name="Group 85">
            <a:extLst>
              <a:ext uri="{FF2B5EF4-FFF2-40B4-BE49-F238E27FC236}">
                <a16:creationId xmlns:a16="http://schemas.microsoft.com/office/drawing/2014/main" id="{96025FEB-C7BF-66DB-4DFF-7D9DFEC71FD6}"/>
              </a:ext>
            </a:extLst>
          </p:cNvPr>
          <p:cNvGrpSpPr/>
          <p:nvPr/>
        </p:nvGrpSpPr>
        <p:grpSpPr>
          <a:xfrm>
            <a:off x="2593729" y="2772884"/>
            <a:ext cx="4919591" cy="2557158"/>
            <a:chOff x="2593729" y="2975938"/>
            <a:chExt cx="4919591" cy="2354103"/>
          </a:xfrm>
        </p:grpSpPr>
        <p:sp>
          <p:nvSpPr>
            <p:cNvPr id="21" name="Flowchart: Preparation 20">
              <a:extLst>
                <a:ext uri="{FF2B5EF4-FFF2-40B4-BE49-F238E27FC236}">
                  <a16:creationId xmlns:a16="http://schemas.microsoft.com/office/drawing/2014/main" id="{53E99BE4-3063-DDA9-7CD5-E3AD9375E2F8}"/>
                </a:ext>
              </a:extLst>
            </p:cNvPr>
            <p:cNvSpPr/>
            <p:nvPr/>
          </p:nvSpPr>
          <p:spPr>
            <a:xfrm>
              <a:off x="3194325" y="2975938"/>
              <a:ext cx="2493250" cy="400193"/>
            </a:xfrm>
            <a:prstGeom prst="flowChartPreparation">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b="1" dirty="0">
                  <a:solidFill>
                    <a:schemeClr val="bg1"/>
                  </a:solidFill>
                </a:rPr>
                <a:t>Oracle EBS Connector</a:t>
              </a:r>
            </a:p>
          </p:txBody>
        </p:sp>
        <p:sp>
          <p:nvSpPr>
            <p:cNvPr id="25" name="Rectangle: Rounded Corners 24">
              <a:extLst>
                <a:ext uri="{FF2B5EF4-FFF2-40B4-BE49-F238E27FC236}">
                  <a16:creationId xmlns:a16="http://schemas.microsoft.com/office/drawing/2014/main" id="{96A3FF84-57BB-A682-C68E-9C4FF0A1B598}"/>
                </a:ext>
              </a:extLst>
            </p:cNvPr>
            <p:cNvSpPr/>
            <p:nvPr/>
          </p:nvSpPr>
          <p:spPr>
            <a:xfrm>
              <a:off x="3381370" y="5026806"/>
              <a:ext cx="2149986" cy="303235"/>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b="1" dirty="0">
                  <a:solidFill>
                    <a:schemeClr val="bg1"/>
                  </a:solidFill>
                </a:rPr>
                <a:t>Job Scheduler</a:t>
              </a:r>
            </a:p>
          </p:txBody>
        </p:sp>
        <p:cxnSp>
          <p:nvCxnSpPr>
            <p:cNvPr id="84" name="Straight Arrow Connector 83">
              <a:extLst>
                <a:ext uri="{FF2B5EF4-FFF2-40B4-BE49-F238E27FC236}">
                  <a16:creationId xmlns:a16="http://schemas.microsoft.com/office/drawing/2014/main" id="{D9B0BCB2-40A7-D7C7-1C6A-5D5710A12C36}"/>
                </a:ext>
              </a:extLst>
            </p:cNvPr>
            <p:cNvCxnSpPr>
              <a:cxnSpLocks/>
            </p:cNvCxnSpPr>
            <p:nvPr/>
          </p:nvCxnSpPr>
          <p:spPr>
            <a:xfrm flipH="1">
              <a:off x="2593729" y="3785942"/>
              <a:ext cx="200238" cy="0"/>
            </a:xfrm>
            <a:prstGeom prst="straightConnector1">
              <a:avLst/>
            </a:prstGeom>
            <a:ln w="12700">
              <a:solidFill>
                <a:srgbClr val="FD349C"/>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D1B4C0F0-6C97-2F15-AD4E-C73917B2B516}"/>
                </a:ext>
              </a:extLst>
            </p:cNvPr>
            <p:cNvCxnSpPr>
              <a:cxnSpLocks/>
            </p:cNvCxnSpPr>
            <p:nvPr/>
          </p:nvCxnSpPr>
          <p:spPr>
            <a:xfrm>
              <a:off x="4515019" y="4218039"/>
              <a:ext cx="0" cy="808767"/>
            </a:xfrm>
            <a:prstGeom prst="straightConnector1">
              <a:avLst/>
            </a:prstGeom>
            <a:ln w="12700">
              <a:solidFill>
                <a:srgbClr val="FD349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248EF63F-E270-EFEE-DA55-DA3CC596900F}"/>
                </a:ext>
              </a:extLst>
            </p:cNvPr>
            <p:cNvSpPr txBox="1"/>
            <p:nvPr/>
          </p:nvSpPr>
          <p:spPr>
            <a:xfrm>
              <a:off x="3688802" y="4525382"/>
              <a:ext cx="1729267" cy="207727"/>
            </a:xfrm>
            <a:prstGeom prst="rect">
              <a:avLst/>
            </a:prstGeom>
            <a:solidFill>
              <a:schemeClr val="bg1"/>
            </a:solidFill>
          </p:spPr>
          <p:txBody>
            <a:bodyPr vert="horz" wrap="square" lIns="0" tIns="0" rIns="0" bIns="0" rtlCol="0" anchor="t" anchorCtr="0">
              <a:noAutofit/>
            </a:bodyPr>
            <a:lstStyle/>
            <a:p>
              <a:pPr algn="ctr">
                <a:spcAft>
                  <a:spcPts val="600"/>
                </a:spcAft>
              </a:pPr>
              <a:r>
                <a:rPr lang="en-US" sz="800" b="1" dirty="0">
                  <a:solidFill>
                    <a:schemeClr val="tx2"/>
                  </a:solidFill>
                </a:rPr>
                <a:t>Schedule jobs for importing and provisioning data</a:t>
              </a:r>
            </a:p>
          </p:txBody>
        </p:sp>
        <p:sp>
          <p:nvSpPr>
            <p:cNvPr id="42" name="Flowchart: Preparation 41">
              <a:extLst>
                <a:ext uri="{FF2B5EF4-FFF2-40B4-BE49-F238E27FC236}">
                  <a16:creationId xmlns:a16="http://schemas.microsoft.com/office/drawing/2014/main" id="{A3961C52-A47F-F7F0-B4C4-5E164FB11E34}"/>
                </a:ext>
              </a:extLst>
            </p:cNvPr>
            <p:cNvSpPr/>
            <p:nvPr/>
          </p:nvSpPr>
          <p:spPr>
            <a:xfrm>
              <a:off x="3780091" y="3763278"/>
              <a:ext cx="1546691" cy="400193"/>
            </a:xfrm>
            <a:prstGeom prst="flowChartPreparation">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b="1" dirty="0">
                  <a:solidFill>
                    <a:schemeClr val="bg1"/>
                  </a:solidFill>
                </a:rPr>
                <a:t>Database Connector</a:t>
              </a:r>
            </a:p>
          </p:txBody>
        </p:sp>
        <p:cxnSp>
          <p:nvCxnSpPr>
            <p:cNvPr id="46" name="Straight Connector 45">
              <a:extLst>
                <a:ext uri="{FF2B5EF4-FFF2-40B4-BE49-F238E27FC236}">
                  <a16:creationId xmlns:a16="http://schemas.microsoft.com/office/drawing/2014/main" id="{9D52A237-698D-58D5-B551-DFA76A30702C}"/>
                </a:ext>
              </a:extLst>
            </p:cNvPr>
            <p:cNvCxnSpPr>
              <a:cxnSpLocks/>
            </p:cNvCxnSpPr>
            <p:nvPr/>
          </p:nvCxnSpPr>
          <p:spPr>
            <a:xfrm flipH="1">
              <a:off x="2793967" y="3176034"/>
              <a:ext cx="400358" cy="0"/>
            </a:xfrm>
            <a:prstGeom prst="line">
              <a:avLst/>
            </a:prstGeom>
            <a:ln w="12700">
              <a:solidFill>
                <a:srgbClr val="FD349C"/>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50FE080-8FE0-B217-358B-DC1BE6BC88D3}"/>
                </a:ext>
              </a:extLst>
            </p:cNvPr>
            <p:cNvCxnSpPr>
              <a:cxnSpLocks/>
            </p:cNvCxnSpPr>
            <p:nvPr/>
          </p:nvCxnSpPr>
          <p:spPr>
            <a:xfrm flipV="1">
              <a:off x="2793967" y="3176034"/>
              <a:ext cx="0" cy="608211"/>
            </a:xfrm>
            <a:prstGeom prst="line">
              <a:avLst/>
            </a:prstGeom>
            <a:ln w="12700">
              <a:solidFill>
                <a:srgbClr val="FD349C"/>
              </a:solidFill>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09C06E7-6E0B-7410-4691-E26B7C40DF1C}"/>
                </a:ext>
              </a:extLst>
            </p:cNvPr>
            <p:cNvCxnSpPr>
              <a:cxnSpLocks/>
            </p:cNvCxnSpPr>
            <p:nvPr/>
          </p:nvCxnSpPr>
          <p:spPr>
            <a:xfrm>
              <a:off x="3465425" y="3314885"/>
              <a:ext cx="0" cy="1697173"/>
            </a:xfrm>
            <a:prstGeom prst="straightConnector1">
              <a:avLst/>
            </a:prstGeom>
            <a:ln w="12700">
              <a:solidFill>
                <a:srgbClr val="FD349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6387712-88FA-D093-0C95-6960D49C6240}"/>
                </a:ext>
              </a:extLst>
            </p:cNvPr>
            <p:cNvCxnSpPr/>
            <p:nvPr/>
          </p:nvCxnSpPr>
          <p:spPr>
            <a:xfrm>
              <a:off x="2619138" y="3960593"/>
              <a:ext cx="1135626" cy="0"/>
            </a:xfrm>
            <a:prstGeom prst="straightConnector1">
              <a:avLst/>
            </a:prstGeom>
            <a:ln w="12700">
              <a:solidFill>
                <a:srgbClr val="FD349C"/>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F209EC6-5E6F-1D4E-DCCF-2DD48130D899}"/>
                </a:ext>
              </a:extLst>
            </p:cNvPr>
            <p:cNvCxnSpPr>
              <a:cxnSpLocks/>
            </p:cNvCxnSpPr>
            <p:nvPr/>
          </p:nvCxnSpPr>
          <p:spPr>
            <a:xfrm flipH="1">
              <a:off x="5326782" y="3960593"/>
              <a:ext cx="1687945" cy="0"/>
            </a:xfrm>
            <a:prstGeom prst="line">
              <a:avLst/>
            </a:prstGeom>
            <a:ln w="12700">
              <a:solidFill>
                <a:srgbClr val="FD349C"/>
              </a:solidFill>
            </a:ln>
          </p:spPr>
          <p:style>
            <a:lnRef idx="1">
              <a:schemeClr val="accent1"/>
            </a:lnRef>
            <a:fillRef idx="0">
              <a:schemeClr val="accent1"/>
            </a:fillRef>
            <a:effectRef idx="0">
              <a:schemeClr val="accent1"/>
            </a:effectRef>
            <a:fontRef idx="minor">
              <a:schemeClr val="tx1"/>
            </a:fontRef>
          </p:style>
        </p:cxnSp>
        <p:sp>
          <p:nvSpPr>
            <p:cNvPr id="67" name="Rectangle: Rounded Corners 66">
              <a:extLst>
                <a:ext uri="{FF2B5EF4-FFF2-40B4-BE49-F238E27FC236}">
                  <a16:creationId xmlns:a16="http://schemas.microsoft.com/office/drawing/2014/main" id="{D7A9E23D-95E0-BA04-A5E5-C8B7324C267D}"/>
                </a:ext>
              </a:extLst>
            </p:cNvPr>
            <p:cNvSpPr/>
            <p:nvPr/>
          </p:nvSpPr>
          <p:spPr>
            <a:xfrm>
              <a:off x="5691341" y="3360754"/>
              <a:ext cx="1821979" cy="303235"/>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b="1" dirty="0">
                  <a:solidFill>
                    <a:schemeClr val="bg1"/>
                  </a:solidFill>
                </a:rPr>
                <a:t>JDBC Interface or Driver</a:t>
              </a:r>
            </a:p>
          </p:txBody>
        </p:sp>
        <p:cxnSp>
          <p:nvCxnSpPr>
            <p:cNvPr id="69" name="Straight Arrow Connector 68">
              <a:extLst>
                <a:ext uri="{FF2B5EF4-FFF2-40B4-BE49-F238E27FC236}">
                  <a16:creationId xmlns:a16="http://schemas.microsoft.com/office/drawing/2014/main" id="{FF4FAAFC-B3AA-EE95-3BC3-188FDB1469C5}"/>
                </a:ext>
              </a:extLst>
            </p:cNvPr>
            <p:cNvCxnSpPr>
              <a:cxnSpLocks/>
            </p:cNvCxnSpPr>
            <p:nvPr/>
          </p:nvCxnSpPr>
          <p:spPr>
            <a:xfrm flipV="1">
              <a:off x="7014727" y="3670991"/>
              <a:ext cx="0" cy="289602"/>
            </a:xfrm>
            <a:prstGeom prst="straightConnector1">
              <a:avLst/>
            </a:prstGeom>
            <a:ln w="12700">
              <a:solidFill>
                <a:srgbClr val="FD349C"/>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EB33322-48C3-A29D-3157-A7D497EA2257}"/>
                </a:ext>
              </a:extLst>
            </p:cNvPr>
            <p:cNvCxnSpPr>
              <a:cxnSpLocks/>
            </p:cNvCxnSpPr>
            <p:nvPr/>
          </p:nvCxnSpPr>
          <p:spPr>
            <a:xfrm flipH="1">
              <a:off x="5687575" y="3176034"/>
              <a:ext cx="1327152" cy="0"/>
            </a:xfrm>
            <a:prstGeom prst="straightConnector1">
              <a:avLst/>
            </a:prstGeom>
            <a:ln w="12700">
              <a:solidFill>
                <a:srgbClr val="FD349C"/>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E04FE2B-992A-CCE9-D31E-FE554FE7B3BD}"/>
                </a:ext>
              </a:extLst>
            </p:cNvPr>
            <p:cNvCxnSpPr>
              <a:cxnSpLocks/>
            </p:cNvCxnSpPr>
            <p:nvPr/>
          </p:nvCxnSpPr>
          <p:spPr>
            <a:xfrm>
              <a:off x="7014727" y="3171286"/>
              <a:ext cx="0" cy="189468"/>
            </a:xfrm>
            <a:prstGeom prst="line">
              <a:avLst/>
            </a:prstGeom>
            <a:ln w="12700">
              <a:solidFill>
                <a:srgbClr val="FD349C"/>
              </a:solidFill>
            </a:ln>
          </p:spPr>
          <p:style>
            <a:lnRef idx="1">
              <a:schemeClr val="accent1"/>
            </a:lnRef>
            <a:fillRef idx="0">
              <a:schemeClr val="accent1"/>
            </a:fillRef>
            <a:effectRef idx="0">
              <a:schemeClr val="accent1"/>
            </a:effectRef>
            <a:fontRef idx="minor">
              <a:schemeClr val="tx1"/>
            </a:fontRef>
          </p:style>
        </p:cxnSp>
      </p:grpSp>
      <p:pic>
        <p:nvPicPr>
          <p:cNvPr id="92" name="Picture 91">
            <a:extLst>
              <a:ext uri="{FF2B5EF4-FFF2-40B4-BE49-F238E27FC236}">
                <a16:creationId xmlns:a16="http://schemas.microsoft.com/office/drawing/2014/main" id="{A00E9096-A705-9E60-7B49-C2E9215F3339}"/>
              </a:ext>
            </a:extLst>
          </p:cNvPr>
          <p:cNvPicPr>
            <a:picLocks noChangeAspect="1"/>
          </p:cNvPicPr>
          <p:nvPr/>
        </p:nvPicPr>
        <p:blipFill>
          <a:blip r:embed="rId4"/>
          <a:stretch>
            <a:fillRect/>
          </a:stretch>
        </p:blipFill>
        <p:spPr>
          <a:xfrm>
            <a:off x="10168466" y="2296465"/>
            <a:ext cx="1042764" cy="475824"/>
          </a:xfrm>
          <a:prstGeom prst="rect">
            <a:avLst/>
          </a:prstGeom>
        </p:spPr>
      </p:pic>
    </p:spTree>
    <p:extLst>
      <p:ext uri="{BB962C8B-B14F-4D97-AF65-F5344CB8AC3E}">
        <p14:creationId xmlns:p14="http://schemas.microsoft.com/office/powerpoint/2010/main" val="765141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p:cNvSpPr>
            <a:spLocks noGrp="1"/>
          </p:cNvSpPr>
          <p:nvPr>
            <p:ph type="body" sz="quarter" idx="10"/>
            <p:custDataLst>
              <p:tags r:id="rId1"/>
            </p:custDataLst>
          </p:nvPr>
        </p:nvSpPr>
        <p:spPr>
          <a:xfrm>
            <a:off x="741301" y="4240696"/>
            <a:ext cx="5748399" cy="1854200"/>
          </a:xfrm>
        </p:spPr>
        <p:txBody>
          <a:bodyPr/>
          <a:lstStyle/>
          <a:p>
            <a:r>
              <a:rPr lang="en-US" dirty="0"/>
              <a:t>The information contained herein is of a general nature and is not intended to address the circumstances of any particular individual or entity. Although we endeavor to provide accurate and timely information, there can be no guarantee that such information is accurate as of the date it is received or that it will continue to be accurate in the future. No one should act upon such information without appropriate professional advice after a thorough examination of the particular situation. </a:t>
            </a:r>
          </a:p>
          <a:p>
            <a:r>
              <a:rPr lang="en-US" dirty="0"/>
              <a:t>© 2023 KPMG LLP, a Delaware limited liability partnership and a member firm of the KPMG global organization of independent member firms affiliated with KPMG International Limited, a private English company limited by guarantee. All rights reserved. USCS003445</a:t>
            </a:r>
          </a:p>
          <a:p>
            <a:r>
              <a:rPr lang="en-US" dirty="0"/>
              <a:t>The KPMG name and logo are trademarks used under license by the independent member firms of the KPMG global organization.</a:t>
            </a:r>
          </a:p>
        </p:txBody>
      </p:sp>
      <p:sp>
        <p:nvSpPr>
          <p:cNvPr id="3" name="Text Placeholder 2">
            <a:extLst>
              <a:ext uri="{FF2B5EF4-FFF2-40B4-BE49-F238E27FC236}">
                <a16:creationId xmlns:a16="http://schemas.microsoft.com/office/drawing/2014/main" id="{F6EEA471-6A52-47BC-8B3C-F5BB3B547B3B}"/>
              </a:ext>
            </a:extLst>
          </p:cNvPr>
          <p:cNvSpPr>
            <a:spLocks noGrp="1"/>
          </p:cNvSpPr>
          <p:nvPr>
            <p:ph type="body" sz="quarter" idx="14"/>
          </p:nvPr>
        </p:nvSpPr>
        <p:spPr>
          <a:xfrm>
            <a:off x="741301" y="3935061"/>
            <a:ext cx="3215651" cy="119064"/>
          </a:xfrm>
        </p:spPr>
        <p:txBody>
          <a:bodyPr/>
          <a:lstStyle/>
          <a:p>
            <a:r>
              <a:rPr lang="en-GB" dirty="0"/>
              <a:t>kpmg.com/</a:t>
            </a:r>
            <a:r>
              <a:rPr lang="en-GB" dirty="0" err="1"/>
              <a:t>socialmedia</a:t>
            </a:r>
            <a:endParaRPr lang="en-GB" dirty="0">
              <a:hlinkClick r:id="rId3"/>
            </a:endParaRPr>
          </a:p>
          <a:p>
            <a:endParaRPr lang="en-GB" dirty="0">
              <a:hlinkClick r:id="rId3"/>
            </a:endParaRPr>
          </a:p>
        </p:txBody>
      </p:sp>
    </p:spTree>
    <p:extLst>
      <p:ext uri="{BB962C8B-B14F-4D97-AF65-F5344CB8AC3E}">
        <p14:creationId xmlns:p14="http://schemas.microsoft.com/office/powerpoint/2010/main" val="1716104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COPYRIGHT1" val="TRUE"/>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KPMG Widescreen [16:9] Feb 2022">
  <a:themeElements>
    <a:clrScheme name="Custom 6">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1E49E2"/>
      </a:hlink>
      <a:folHlink>
        <a:srgbClr val="098E7E"/>
      </a:folHlink>
    </a:clrScheme>
    <a:fontScheme name="Custom 49">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algn="l">
          <a:spcAft>
            <a:spcPts val="600"/>
          </a:spcAft>
          <a:defRPr sz="1500" b="1" dirty="0" smtClean="0">
            <a:solidFill>
              <a:schemeClr val="tx2"/>
            </a:solidFill>
          </a:defRPr>
        </a:defPPr>
      </a:lstStyle>
    </a:txDef>
  </a:objectDefaults>
  <a:extraClrSchemeLst/>
  <a:custClrLst>
    <a:custClr name="KPMG Blue">
      <a:srgbClr val="00338D"/>
    </a:custClr>
    <a:custClr name="Cobalt">
      <a:srgbClr val="1E49E2"/>
    </a:custClr>
    <a:custClr name="Pacific Blue">
      <a:srgbClr val="00B8F5"/>
    </a:custClr>
    <a:custClr name="Purple">
      <a:srgbClr val="7213EA"/>
    </a:custClr>
    <a:custClr name="Dark Blue">
      <a:srgbClr val="0C233C"/>
    </a:custClr>
    <a:custClr name="Light Blue">
      <a:srgbClr val="ACEAFF"/>
    </a:custClr>
    <a:custClr name="Pink">
      <a:srgbClr val="FD349C"/>
    </a:custClr>
    <a:custClr name="Blank">
      <a:srgbClr val="FFFFFF"/>
    </a:custClr>
    <a:custClr name="Blank">
      <a:srgbClr val="FFFFFF"/>
    </a:custClr>
    <a:custClr name="Blank">
      <a:srgbClr val="FFFFFF"/>
    </a:custClr>
    <a:custClr name="Blue">
      <a:srgbClr val="76D2FF"/>
    </a:custClr>
    <a:custClr name="Dark Purple">
      <a:srgbClr val="510DBC"/>
    </a:custClr>
    <a:custClr name="Light Purple">
      <a:srgbClr val="B497FF"/>
    </a:custClr>
    <a:custClr name="Dark Pink">
      <a:srgbClr val="AB0D82"/>
    </a:custClr>
    <a:custClr name="Light Pink">
      <a:srgbClr val="FFA3DA"/>
    </a:custClr>
    <a:custClr name="Dark Green">
      <a:srgbClr val="098E7E"/>
    </a:custClr>
    <a:custClr name="Green">
      <a:srgbClr val="00C0AE"/>
    </a:custClr>
    <a:custClr name="Light Green">
      <a:srgbClr val="63EBDA"/>
    </a:custClr>
    <a:custClr name="Blank">
      <a:srgbClr val="FFFFFF"/>
    </a:custClr>
    <a:custClr name="Blank">
      <a:srgbClr val="FFFFFF"/>
    </a:custClr>
    <a:custClr name="Gray 1">
      <a:srgbClr val="333333"/>
    </a:custClr>
    <a:custClr name="Gray 2">
      <a:srgbClr val="666666"/>
    </a:custClr>
    <a:custClr name="Gray 3">
      <a:srgbClr val="989898"/>
    </a:custClr>
    <a:custClr name="Gray 4">
      <a:srgbClr val="B2B2B2"/>
    </a:custClr>
    <a:custClr name="Gray 5">
      <a:srgbClr val="E5E5E5"/>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KPMG Widescreen Standard Template.potx" id="{5BCA8CAE-020B-484D-A0E0-EC34BBF84E56}" vid="{3DDD892B-28EB-4EF8-A7FA-53014B6E27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6BFDA5F1E6C6C4CB1DE2693D2016E36" ma:contentTypeVersion="4" ma:contentTypeDescription="Create a new document." ma:contentTypeScope="" ma:versionID="af9d40527da5fbc66aad7b7b03de208c">
  <xsd:schema xmlns:xsd="http://www.w3.org/2001/XMLSchema" xmlns:xs="http://www.w3.org/2001/XMLSchema" xmlns:p="http://schemas.microsoft.com/office/2006/metadata/properties" xmlns:ns2="b7c12661-ff3d-41d2-a772-de8140d8f0bf" xmlns:ns3="ea7e7ca8-3a63-4e44-acc8-4f8afe94fd60" targetNamespace="http://schemas.microsoft.com/office/2006/metadata/properties" ma:root="true" ma:fieldsID="29a75ba645de27e31755a44b8d02a195" ns2:_="" ns3:_="">
    <xsd:import namespace="b7c12661-ff3d-41d2-a772-de8140d8f0bf"/>
    <xsd:import namespace="ea7e7ca8-3a63-4e44-acc8-4f8afe94fd6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7c12661-ff3d-41d2-a772-de8140d8f0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a7e7ca8-3a63-4e44-acc8-4f8afe94fd6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86902D8-9FF0-4723-97E1-68092A7D7CF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F7C72321-A8F7-4D89-AC35-068B3152003C}">
  <ds:schemaRefs>
    <ds:schemaRef ds:uri="http://schemas.microsoft.com/sharepoint/v3/contenttype/forms"/>
  </ds:schemaRefs>
</ds:datastoreItem>
</file>

<file path=customXml/itemProps3.xml><?xml version="1.0" encoding="utf-8"?>
<ds:datastoreItem xmlns:ds="http://schemas.openxmlformats.org/officeDocument/2006/customXml" ds:itemID="{7C936C05-966F-426E-AAB6-1C10F37D2AE1}">
  <ds:schemaRefs>
    <ds:schemaRef ds:uri="b7c12661-ff3d-41d2-a772-de8140d8f0bf"/>
    <ds:schemaRef ds:uri="ea7e7ca8-3a63-4e44-acc8-4f8afe94fd6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2895</TotalTime>
  <Words>437</Words>
  <Application>Microsoft Office PowerPoint</Application>
  <PresentationFormat>Widescreen</PresentationFormat>
  <Paragraphs>116</Paragraphs>
  <Slides>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KPMG Bold</vt:lpstr>
      <vt:lpstr>KPMG Widescreen [16:9] Feb 2022</vt:lpstr>
      <vt:lpstr>Eaton – Saviynt  SC 2.0 Connectivity  </vt:lpstr>
      <vt:lpstr>PowerPoint Presentation</vt:lpstr>
      <vt:lpstr>ADSI Connector Architecture</vt:lpstr>
      <vt:lpstr>Exchange Connector Architecture</vt:lpstr>
      <vt:lpstr>Exchange Online Integration</vt:lpstr>
      <vt:lpstr>REST Connector Architecture</vt:lpstr>
      <vt:lpstr>Azure AD Architecture</vt:lpstr>
      <vt:lpstr>REST Connector Architecture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Phased Approach</dc:title>
  <dc:creator>Thapa, Ramesh</dc:creator>
  <cp:lastModifiedBy>Gupta, Vineet</cp:lastModifiedBy>
  <cp:revision>101</cp:revision>
  <dcterms:created xsi:type="dcterms:W3CDTF">2022-12-12T16:22:43Z</dcterms:created>
  <dcterms:modified xsi:type="dcterms:W3CDTF">2023-08-04T15:35:08Z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0x01010016BFDA5F1E6C6C4CB1DE2693D2016E36</vt:lpwstr>
  </property>
</Properties>
</file>